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8" r:id="rId3"/>
    <p:sldId id="271" r:id="rId4"/>
    <p:sldId id="257" r:id="rId5"/>
    <p:sldId id="261" r:id="rId6"/>
    <p:sldId id="267" r:id="rId7"/>
    <p:sldId id="263" r:id="rId8"/>
    <p:sldId id="268" r:id="rId9"/>
    <p:sldId id="262" r:id="rId10"/>
    <p:sldId id="280" r:id="rId11"/>
    <p:sldId id="281" r:id="rId12"/>
    <p:sldId id="272" r:id="rId13"/>
    <p:sldId id="273" r:id="rId14"/>
    <p:sldId id="274" r:id="rId15"/>
    <p:sldId id="275" r:id="rId16"/>
    <p:sldId id="278" r:id="rId17"/>
    <p:sldId id="279" r:id="rId18"/>
    <p:sldId id="276" r:id="rId19"/>
    <p:sldId id="277" r:id="rId2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ボツボツボツ" id="{EEBE946D-5A78-4E42-A8BB-D91AA3137EA8}">
          <p14:sldIdLst>
            <p14:sldId id="256"/>
          </p14:sldIdLst>
        </p14:section>
        <p14:section name="メイン" id="{9DA9361B-923E-446E-A151-7A0A6A896212}">
          <p14:sldIdLst>
            <p14:sldId id="258"/>
            <p14:sldId id="271"/>
            <p14:sldId id="257"/>
            <p14:sldId id="261"/>
            <p14:sldId id="267"/>
            <p14:sldId id="263"/>
            <p14:sldId id="268"/>
            <p14:sldId id="262"/>
            <p14:sldId id="280"/>
            <p14:sldId id="281"/>
            <p14:sldId id="272"/>
            <p14:sldId id="273"/>
            <p14:sldId id="274"/>
            <p14:sldId id="275"/>
            <p14:sldId id="278"/>
            <p14:sldId id="279"/>
            <p14:sldId id="276"/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182" autoAdjust="0"/>
  </p:normalViewPr>
  <p:slideViewPr>
    <p:cSldViewPr snapToGrid="0">
      <p:cViewPr varScale="1">
        <p:scale>
          <a:sx n="106" d="100"/>
          <a:sy n="106" d="100"/>
        </p:scale>
        <p:origin x="720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svg>
</file>

<file path=ppt/media/image3.svg>
</file>

<file path=ppt/media/image4.png>
</file>

<file path=ppt/media/image5.sv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3799DF-96B8-43D8-8A6B-52C1AB8BB99E}" type="datetimeFigureOut">
              <a:rPr kumimoji="1" lang="ja-JP" altLang="en-US" smtClean="0"/>
              <a:t>2024/7/16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F90C49-81BF-48AB-A312-6891CFFAA0B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5372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90C49-81BF-48AB-A312-6891CFFAA0BE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200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8779D6-20B7-523E-E763-8924687F02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1774BB1-8C6D-3080-50C2-5E9F00AB57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B92732A-0EC4-4B6C-AC32-086ABB1BD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2024/7/16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B7D5496-C148-9CC6-6042-F05E3B5A5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D019B8F-5017-7094-EF1C-50FA5F7C3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4433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0514586-378E-59DA-E1CD-EF410B86B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9F7566E-036E-34CB-9ED1-EB4DEC481D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A46571C-C552-F4AD-7FB9-18D4B8F17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2024/7/16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F71D825-4232-0435-882D-90E8A1574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78E470D-5D52-07D4-F85E-9B49D0F23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6281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C24DC8E4-A245-DDDC-E603-B662FFADE0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F5BB0A0-2B5A-183A-EDD0-DDF4F72D04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9A7C67-B632-80FE-8E9A-88D8B282A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2024/7/16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1080118-79CF-8766-86CC-8A3DD6987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46F2DE7-E841-50A9-0B98-C14079953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4463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D6754AA-26CA-7DF6-7EF0-2A2BCBAC0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D6A95D4-B79B-2B6F-5A99-E18EE1404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FEB4A44-D2F4-3374-9B70-B8E6A2DB4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2024/7/16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38AEE2-00B8-15EF-C3A4-E89899803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35E4449-B684-80FD-4530-E1C5A6463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26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49D2CE-81D2-E925-2E5E-3C7A6EB7F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72D0EAF-DF8B-673D-2BE8-710ADBC803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EC46A23-C2AC-561E-916C-0154E9606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2024/7/16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4BB3D60-724E-07F3-B6F9-7398BBA42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346C2C0-17A0-8B3D-F03B-F71205C21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4242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1C36D5-7A42-3407-5259-3762130DF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00EA065-2D41-A631-6CD8-E721719873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C0B9808-0785-AFDA-A22C-360DF3582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7160F29-AED2-420D-1DC3-E4F98ADEB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2024/7/16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2472DCD-9F27-2221-F96A-585359595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00C84FB-CCB4-F29C-7A68-55F3172C8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54165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8B8B744-23EE-7307-3642-AACB293B0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FF9BBCF-D74C-04D3-6A0E-21900E9935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8980597-4BF2-008E-7ACA-1DE11512C3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A0E5CD6-E91C-5BF4-E2DE-94A8C091D1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A9D47DD-CBDB-EA8C-2227-99EE06F769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1EDEDC78-1694-1CB9-1EBD-11382610B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2024/7/16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4BA8C25-A166-2B1C-0429-9A8BF354F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EC7908E-7C2B-9914-B560-3964D725D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6960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FE581BF-D8D6-9A7D-A6D1-C57027A16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6C68D88-D265-78ED-0DF3-20B26C5BE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2024/7/16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8291BE6-9086-24C7-DD8B-871873C6C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95AFD41-3E6E-6EF6-8297-C54D2CC3A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6643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193BAEC-9640-22CE-E997-4C06A6ED5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2024/7/16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8712310-1A4B-CEC5-6D0C-6F0614DCA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721BE8C-EB15-BC66-412D-F27389E77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29917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3D7499C-C82A-013C-68CE-B21B87CEB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C0E635B-A418-69EA-D1DC-5540EBA8A1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D6CA71B-95F5-9A8D-5C75-6D58D583AC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DA7E1A7-CEBC-58A0-3A91-E23EBABCC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2024/7/16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C03CB48-D7D8-2681-6E87-2E7EA1EBE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2D9DE68-4FF9-83C2-D50E-E9EB0A3DF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7178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A703B2-F800-D637-E7E5-7A3607C12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53F0647-AD5C-53A5-67F4-6CAF67D458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34F86DC-2D4F-B45B-7A07-F0F2AD27F8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9B785EB-CD8F-D031-6464-DD25374BD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2024/7/16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5FFC475-A460-C137-17AA-8C715BAC8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882606A-9A67-635D-1EA5-C1EB300C8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5917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9EF379AE-CAF8-9B06-7CE8-1AB4B0D10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6F4CFBB-7B64-1820-F28B-49B3A42946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EDDAB0-9C6A-92EB-A880-6330E56F68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F4D90-253E-4FCE-A533-D855872F4E83}" type="datetimeFigureOut">
              <a:rPr kumimoji="1" lang="ja-JP" altLang="en-US" smtClean="0"/>
              <a:t>2024/7/16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FA0D722-CEFA-A177-378B-D17C20291B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B8AFEC1-2604-EEFD-EEA5-BF6429EE20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1023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ECBCE40-F15A-E415-00CA-6064E1384997}"/>
              </a:ext>
            </a:extLst>
          </p:cNvPr>
          <p:cNvSpPr/>
          <p:nvPr/>
        </p:nvSpPr>
        <p:spPr>
          <a:xfrm>
            <a:off x="0" y="6240197"/>
            <a:ext cx="12192000" cy="61780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54FDCA4-7327-2EC9-4880-46C7525F908E}"/>
              </a:ext>
            </a:extLst>
          </p:cNvPr>
          <p:cNvSpPr txBox="1"/>
          <p:nvPr/>
        </p:nvSpPr>
        <p:spPr>
          <a:xfrm>
            <a:off x="11171113" y="6379821"/>
            <a:ext cx="6174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ja-JP" sz="16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1 / 13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5A840D9-49A7-5A30-C9FF-1EC2247A8AF3}"/>
              </a:ext>
            </a:extLst>
          </p:cNvPr>
          <p:cNvSpPr txBox="1"/>
          <p:nvPr/>
        </p:nvSpPr>
        <p:spPr>
          <a:xfrm>
            <a:off x="1567479" y="3926604"/>
            <a:ext cx="73789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800" b="1" spc="300" dirty="0"/>
              <a:t>事後プレゼンテーション</a:t>
            </a:r>
            <a:endParaRPr kumimoji="1" lang="ja-JP" altLang="en-US" sz="4800" b="1" spc="300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88131F7-92BF-5FF9-76C5-F53094E044AD}"/>
              </a:ext>
            </a:extLst>
          </p:cNvPr>
          <p:cNvSpPr txBox="1"/>
          <p:nvPr/>
        </p:nvSpPr>
        <p:spPr>
          <a:xfrm>
            <a:off x="1567479" y="4757601"/>
            <a:ext cx="4721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pc="1000" dirty="0"/>
              <a:t>JIGO-PRESENTATION</a:t>
            </a:r>
            <a:endParaRPr kumimoji="1" lang="ja-JP" altLang="en-US" spc="1000" dirty="0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E019AFFA-C91A-86F3-22A5-7DAB85890251}"/>
              </a:ext>
            </a:extLst>
          </p:cNvPr>
          <p:cNvSpPr/>
          <p:nvPr/>
        </p:nvSpPr>
        <p:spPr>
          <a:xfrm>
            <a:off x="0" y="0"/>
            <a:ext cx="12192000" cy="61780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42CD8C8D-1CF3-A0BE-2AD0-C17B42441890}"/>
              </a:ext>
            </a:extLst>
          </p:cNvPr>
          <p:cNvSpPr txBox="1"/>
          <p:nvPr/>
        </p:nvSpPr>
        <p:spPr>
          <a:xfrm>
            <a:off x="403410" y="124235"/>
            <a:ext cx="4206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Wakayama Pref. </a:t>
            </a:r>
            <a:r>
              <a:rPr kumimoji="1" lang="en-US" altLang="ja-JP" dirty="0" err="1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Toin</a:t>
            </a:r>
            <a:r>
              <a:rPr kumimoji="1" lang="en-US" altLang="ja-JP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 H.S. Science Club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EC57E732-C812-F35C-3678-F53C31E6E5CB}"/>
              </a:ext>
            </a:extLst>
          </p:cNvPr>
          <p:cNvSpPr txBox="1"/>
          <p:nvPr/>
        </p:nvSpPr>
        <p:spPr>
          <a:xfrm>
            <a:off x="1567479" y="1731067"/>
            <a:ext cx="38363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spc="300" dirty="0"/>
              <a:t>缶サット甲子園 和歌山大会</a:t>
            </a:r>
            <a:endParaRPr kumimoji="1" lang="ja-JP" altLang="en-US" sz="2000" b="1" spc="300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009694B3-DB99-8D4C-CD85-3E335027CC9E}"/>
              </a:ext>
            </a:extLst>
          </p:cNvPr>
          <p:cNvSpPr txBox="1"/>
          <p:nvPr/>
        </p:nvSpPr>
        <p:spPr>
          <a:xfrm>
            <a:off x="1567479" y="2131177"/>
            <a:ext cx="31213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900" spc="500" dirty="0"/>
              <a:t>CANSAT-WAKAYAMA COMP.</a:t>
            </a:r>
            <a:endParaRPr kumimoji="1" lang="ja-JP" altLang="en-US" sz="900" spc="500" dirty="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3B924CF-8FE2-3703-A296-083F3FAFEA69}"/>
              </a:ext>
            </a:extLst>
          </p:cNvPr>
          <p:cNvSpPr txBox="1"/>
          <p:nvPr/>
        </p:nvSpPr>
        <p:spPr>
          <a:xfrm>
            <a:off x="1567479" y="2602406"/>
            <a:ext cx="60708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800" b="1" spc="300" dirty="0"/>
              <a:t>和歌山県立桐蔭高校</a:t>
            </a:r>
            <a:endParaRPr kumimoji="1" lang="ja-JP" altLang="en-US" sz="4800" b="1" spc="300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B92EBB04-82DB-2936-6970-7F5C9DD63A37}"/>
              </a:ext>
            </a:extLst>
          </p:cNvPr>
          <p:cNvSpPr txBox="1"/>
          <p:nvPr/>
        </p:nvSpPr>
        <p:spPr>
          <a:xfrm>
            <a:off x="1567479" y="3439329"/>
            <a:ext cx="6500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pc="1000" dirty="0"/>
              <a:t>WAKAYAMA-PREF. TOIN-H.S.</a:t>
            </a:r>
            <a:endParaRPr kumimoji="1" lang="ja-JP" altLang="en-US" spc="1000" dirty="0"/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DC3D1FE4-175C-3DDD-AD8F-6F2522E49A41}"/>
              </a:ext>
            </a:extLst>
          </p:cNvPr>
          <p:cNvCxnSpPr>
            <a:cxnSpLocks/>
          </p:cNvCxnSpPr>
          <p:nvPr/>
        </p:nvCxnSpPr>
        <p:spPr>
          <a:xfrm>
            <a:off x="1165412" y="1649946"/>
            <a:ext cx="0" cy="3558109"/>
          </a:xfrm>
          <a:prstGeom prst="line">
            <a:avLst/>
          </a:prstGeom>
          <a:ln w="762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6836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15985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Modules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768672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使用したセンサ・モジュール</a:t>
            </a:r>
          </a:p>
        </p:txBody>
      </p:sp>
    </p:spTree>
    <p:extLst>
      <p:ext uri="{BB962C8B-B14F-4D97-AF65-F5344CB8AC3E}">
        <p14:creationId xmlns:p14="http://schemas.microsoft.com/office/powerpoint/2010/main" val="1200883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12121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Modules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5317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使用したモジュール</a:t>
            </a:r>
          </a:p>
        </p:txBody>
      </p:sp>
      <p:grpSp>
        <p:nvGrpSpPr>
          <p:cNvPr id="22" name="グループ化 21">
            <a:extLst>
              <a:ext uri="{FF2B5EF4-FFF2-40B4-BE49-F238E27FC236}">
                <a16:creationId xmlns:a16="http://schemas.microsoft.com/office/drawing/2014/main" id="{CF1366CF-4503-264C-8614-924A99142EA4}"/>
              </a:ext>
            </a:extLst>
          </p:cNvPr>
          <p:cNvGrpSpPr/>
          <p:nvPr/>
        </p:nvGrpSpPr>
        <p:grpSpPr>
          <a:xfrm>
            <a:off x="919462" y="1743075"/>
            <a:ext cx="2890795" cy="671419"/>
            <a:chOff x="2952773" y="2642481"/>
            <a:chExt cx="2162185" cy="502191"/>
          </a:xfrm>
        </p:grpSpPr>
        <p:sp>
          <p:nvSpPr>
            <p:cNvPr id="13" name="正方形/長方形 12">
              <a:extLst>
                <a:ext uri="{FF2B5EF4-FFF2-40B4-BE49-F238E27FC236}">
                  <a16:creationId xmlns:a16="http://schemas.microsoft.com/office/drawing/2014/main" id="{3982C604-A398-A8A1-EE2B-066EDFFFCC7C}"/>
                </a:ext>
              </a:extLst>
            </p:cNvPr>
            <p:cNvSpPr/>
            <p:nvPr/>
          </p:nvSpPr>
          <p:spPr>
            <a:xfrm>
              <a:off x="2952773" y="2842536"/>
              <a:ext cx="200055" cy="200055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000"/>
            </a:p>
          </p:txBody>
        </p:sp>
        <p:grpSp>
          <p:nvGrpSpPr>
            <p:cNvPr id="21" name="グループ化 20">
              <a:extLst>
                <a:ext uri="{FF2B5EF4-FFF2-40B4-BE49-F238E27FC236}">
                  <a16:creationId xmlns:a16="http://schemas.microsoft.com/office/drawing/2014/main" id="{4CB90474-60B6-C134-0841-E5B4DF712652}"/>
                </a:ext>
              </a:extLst>
            </p:cNvPr>
            <p:cNvGrpSpPr/>
            <p:nvPr/>
          </p:nvGrpSpPr>
          <p:grpSpPr>
            <a:xfrm>
              <a:off x="3219749" y="2642481"/>
              <a:ext cx="1895209" cy="502191"/>
              <a:chOff x="2119612" y="2485692"/>
              <a:chExt cx="1895209" cy="502191"/>
            </a:xfrm>
          </p:grpSpPr>
          <p:sp>
            <p:nvSpPr>
              <p:cNvPr id="6" name="テキスト ボックス 5">
                <a:extLst>
                  <a:ext uri="{FF2B5EF4-FFF2-40B4-BE49-F238E27FC236}">
                    <a16:creationId xmlns:a16="http://schemas.microsoft.com/office/drawing/2014/main" id="{79896128-3E22-4E6F-76E4-AB4F58C2A71B}"/>
                  </a:ext>
                </a:extLst>
              </p:cNvPr>
              <p:cNvSpPr txBox="1"/>
              <p:nvPr/>
            </p:nvSpPr>
            <p:spPr>
              <a:xfrm>
                <a:off x="2119612" y="2485692"/>
                <a:ext cx="1895209" cy="3072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2400" dirty="0">
                    <a:latin typeface="Bahnschrift" panose="020B0502040204020203" pitchFamily="34" charset="0"/>
                  </a:rPr>
                  <a:t>TWE-Lite RED SMD</a:t>
                </a:r>
                <a:endParaRPr kumimoji="1" lang="ja-JP" altLang="en-US" sz="2400" dirty="0">
                  <a:latin typeface="Bahnschrift" panose="020B0502040204020203" pitchFamily="34" charset="0"/>
                </a:endParaRPr>
              </a:p>
            </p:txBody>
          </p:sp>
          <p:sp>
            <p:nvSpPr>
              <p:cNvPr id="18" name="テキスト ボックス 17">
                <a:extLst>
                  <a:ext uri="{FF2B5EF4-FFF2-40B4-BE49-F238E27FC236}">
                    <a16:creationId xmlns:a16="http://schemas.microsoft.com/office/drawing/2014/main" id="{18BD8AE7-BC7D-3F93-AF46-15F520D0C674}"/>
                  </a:ext>
                </a:extLst>
              </p:cNvPr>
              <p:cNvSpPr txBox="1"/>
              <p:nvPr/>
            </p:nvSpPr>
            <p:spPr>
              <a:xfrm>
                <a:off x="2119612" y="2834235"/>
                <a:ext cx="967984" cy="1536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 sz="900" b="1" spc="200" dirty="0">
                    <a:latin typeface="Bahnschrift" panose="020B0502040204020203" pitchFamily="34" charset="0"/>
                  </a:rPr>
                  <a:t>マイコンモジュール</a:t>
                </a:r>
                <a:endParaRPr kumimoji="1" lang="ja-JP" altLang="en-US" sz="900" b="1" spc="200" dirty="0">
                  <a:latin typeface="Bahnschrift" panose="020B0502040204020203" pitchFamily="34" charset="0"/>
                </a:endParaRPr>
              </a:p>
            </p:txBody>
          </p:sp>
        </p:grpSp>
      </p:grpSp>
      <p:grpSp>
        <p:nvGrpSpPr>
          <p:cNvPr id="28" name="グループ化 27">
            <a:extLst>
              <a:ext uri="{FF2B5EF4-FFF2-40B4-BE49-F238E27FC236}">
                <a16:creationId xmlns:a16="http://schemas.microsoft.com/office/drawing/2014/main" id="{5CEE0CF7-2862-C02E-4211-E0AC1DEA19F2}"/>
              </a:ext>
            </a:extLst>
          </p:cNvPr>
          <p:cNvGrpSpPr/>
          <p:nvPr/>
        </p:nvGrpSpPr>
        <p:grpSpPr>
          <a:xfrm>
            <a:off x="919461" y="3908569"/>
            <a:ext cx="2177517" cy="671419"/>
            <a:chOff x="2952773" y="2642481"/>
            <a:chExt cx="1628684" cy="502191"/>
          </a:xfrm>
        </p:grpSpPr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3CB42AF4-C54B-9EDA-5E2E-C1BB921C6040}"/>
                </a:ext>
              </a:extLst>
            </p:cNvPr>
            <p:cNvSpPr/>
            <p:nvPr/>
          </p:nvSpPr>
          <p:spPr>
            <a:xfrm>
              <a:off x="2952773" y="2842536"/>
              <a:ext cx="200055" cy="200055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000"/>
            </a:p>
          </p:txBody>
        </p:sp>
        <p:grpSp>
          <p:nvGrpSpPr>
            <p:cNvPr id="30" name="グループ化 29">
              <a:extLst>
                <a:ext uri="{FF2B5EF4-FFF2-40B4-BE49-F238E27FC236}">
                  <a16:creationId xmlns:a16="http://schemas.microsoft.com/office/drawing/2014/main" id="{AC761381-71EB-BEEA-527C-CE115CFDAA3D}"/>
                </a:ext>
              </a:extLst>
            </p:cNvPr>
            <p:cNvGrpSpPr/>
            <p:nvPr/>
          </p:nvGrpSpPr>
          <p:grpSpPr>
            <a:xfrm>
              <a:off x="3219749" y="2642481"/>
              <a:ext cx="1361708" cy="502191"/>
              <a:chOff x="2119612" y="2485692"/>
              <a:chExt cx="1361708" cy="502191"/>
            </a:xfrm>
          </p:grpSpPr>
          <p:sp>
            <p:nvSpPr>
              <p:cNvPr id="31" name="テキスト ボックス 30">
                <a:extLst>
                  <a:ext uri="{FF2B5EF4-FFF2-40B4-BE49-F238E27FC236}">
                    <a16:creationId xmlns:a16="http://schemas.microsoft.com/office/drawing/2014/main" id="{1F719D2F-4A87-6D72-FAB1-C4434D5460D1}"/>
                  </a:ext>
                </a:extLst>
              </p:cNvPr>
              <p:cNvSpPr txBox="1"/>
              <p:nvPr/>
            </p:nvSpPr>
            <p:spPr>
              <a:xfrm>
                <a:off x="2119612" y="2485692"/>
                <a:ext cx="1361708" cy="3072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2400" dirty="0">
                    <a:latin typeface="Bahnschrift" panose="020B0502040204020203" pitchFamily="34" charset="0"/>
                  </a:rPr>
                  <a:t>GPS-54D-014</a:t>
                </a:r>
                <a:endParaRPr kumimoji="1" lang="ja-JP" altLang="en-US" sz="2400" dirty="0">
                  <a:latin typeface="Bahnschrift" panose="020B0502040204020203" pitchFamily="34" charset="0"/>
                </a:endParaRPr>
              </a:p>
            </p:txBody>
          </p:sp>
          <p:sp>
            <p:nvSpPr>
              <p:cNvPr id="64" name="テキスト ボックス 63">
                <a:extLst>
                  <a:ext uri="{FF2B5EF4-FFF2-40B4-BE49-F238E27FC236}">
                    <a16:creationId xmlns:a16="http://schemas.microsoft.com/office/drawing/2014/main" id="{1EFDD0E4-E75F-F7E4-3218-234176274B9B}"/>
                  </a:ext>
                </a:extLst>
              </p:cNvPr>
              <p:cNvSpPr txBox="1"/>
              <p:nvPr/>
            </p:nvSpPr>
            <p:spPr>
              <a:xfrm>
                <a:off x="2119612" y="2834235"/>
                <a:ext cx="993592" cy="1536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sz="900" b="1" spc="200" dirty="0">
                    <a:latin typeface="+mn-ea"/>
                  </a:rPr>
                  <a:t>GPS</a:t>
                </a:r>
                <a:r>
                  <a:rPr lang="ja-JP" altLang="en-US" sz="900" b="1" spc="200" dirty="0">
                    <a:latin typeface="+mn-ea"/>
                  </a:rPr>
                  <a:t>受信モジュール</a:t>
                </a:r>
                <a:endParaRPr kumimoji="1" lang="ja-JP" altLang="en-US" sz="900" b="1" spc="200" dirty="0">
                  <a:latin typeface="+mn-ea"/>
                </a:endParaRPr>
              </a:p>
            </p:txBody>
          </p:sp>
        </p:grpSp>
      </p:grpSp>
      <p:grpSp>
        <p:nvGrpSpPr>
          <p:cNvPr id="66" name="グループ化 65">
            <a:extLst>
              <a:ext uri="{FF2B5EF4-FFF2-40B4-BE49-F238E27FC236}">
                <a16:creationId xmlns:a16="http://schemas.microsoft.com/office/drawing/2014/main" id="{A392E095-BA5B-B5B1-1047-5190607E18B6}"/>
              </a:ext>
            </a:extLst>
          </p:cNvPr>
          <p:cNvGrpSpPr/>
          <p:nvPr/>
        </p:nvGrpSpPr>
        <p:grpSpPr>
          <a:xfrm>
            <a:off x="4948537" y="1743075"/>
            <a:ext cx="3134737" cy="671419"/>
            <a:chOff x="2952773" y="2642481"/>
            <a:chExt cx="2344642" cy="502191"/>
          </a:xfrm>
        </p:grpSpPr>
        <p:sp>
          <p:nvSpPr>
            <p:cNvPr id="67" name="正方形/長方形 66">
              <a:extLst>
                <a:ext uri="{FF2B5EF4-FFF2-40B4-BE49-F238E27FC236}">
                  <a16:creationId xmlns:a16="http://schemas.microsoft.com/office/drawing/2014/main" id="{467C2829-0F1F-A857-5018-6AB62A7ACC94}"/>
                </a:ext>
              </a:extLst>
            </p:cNvPr>
            <p:cNvSpPr/>
            <p:nvPr/>
          </p:nvSpPr>
          <p:spPr>
            <a:xfrm>
              <a:off x="2952773" y="2842536"/>
              <a:ext cx="200055" cy="200055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000"/>
            </a:p>
          </p:txBody>
        </p:sp>
        <p:grpSp>
          <p:nvGrpSpPr>
            <p:cNvPr id="69" name="グループ化 68">
              <a:extLst>
                <a:ext uri="{FF2B5EF4-FFF2-40B4-BE49-F238E27FC236}">
                  <a16:creationId xmlns:a16="http://schemas.microsoft.com/office/drawing/2014/main" id="{2F3C0B0B-6B8D-2C09-75BE-6F2334CABAF3}"/>
                </a:ext>
              </a:extLst>
            </p:cNvPr>
            <p:cNvGrpSpPr/>
            <p:nvPr/>
          </p:nvGrpSpPr>
          <p:grpSpPr>
            <a:xfrm>
              <a:off x="3219749" y="2642481"/>
              <a:ext cx="2077666" cy="502191"/>
              <a:chOff x="2119612" y="2485692"/>
              <a:chExt cx="2077666" cy="502191"/>
            </a:xfrm>
          </p:grpSpPr>
          <p:sp>
            <p:nvSpPr>
              <p:cNvPr id="70" name="テキスト ボックス 69">
                <a:extLst>
                  <a:ext uri="{FF2B5EF4-FFF2-40B4-BE49-F238E27FC236}">
                    <a16:creationId xmlns:a16="http://schemas.microsoft.com/office/drawing/2014/main" id="{A1669B4E-FBF5-AEDB-0205-F98D1EE70500}"/>
                  </a:ext>
                </a:extLst>
              </p:cNvPr>
              <p:cNvSpPr txBox="1"/>
              <p:nvPr/>
            </p:nvSpPr>
            <p:spPr>
              <a:xfrm>
                <a:off x="2119612" y="2485692"/>
                <a:ext cx="2077666" cy="3072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2400" dirty="0">
                    <a:latin typeface="Bahnschrift" panose="020B0502040204020203" pitchFamily="34" charset="0"/>
                  </a:rPr>
                  <a:t>I2C Display | SSD1306</a:t>
                </a:r>
                <a:endParaRPr kumimoji="1" lang="ja-JP" altLang="en-US" sz="2400" dirty="0">
                  <a:latin typeface="Bahnschrift" panose="020B0502040204020203" pitchFamily="34" charset="0"/>
                </a:endParaRPr>
              </a:p>
            </p:txBody>
          </p:sp>
          <p:sp>
            <p:nvSpPr>
              <p:cNvPr id="71" name="テキスト ボックス 70">
                <a:extLst>
                  <a:ext uri="{FF2B5EF4-FFF2-40B4-BE49-F238E27FC236}">
                    <a16:creationId xmlns:a16="http://schemas.microsoft.com/office/drawing/2014/main" id="{1A212B21-B673-6EBD-B014-42F1672694F0}"/>
                  </a:ext>
                </a:extLst>
              </p:cNvPr>
              <p:cNvSpPr txBox="1"/>
              <p:nvPr/>
            </p:nvSpPr>
            <p:spPr>
              <a:xfrm>
                <a:off x="2119612" y="2834235"/>
                <a:ext cx="1155777" cy="1536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ja-JP" altLang="en-US" sz="900" b="1" spc="200" dirty="0">
                    <a:latin typeface="Bahnschrift" panose="020B0502040204020203" pitchFamily="34" charset="0"/>
                  </a:rPr>
                  <a:t>ディスプレイモジュール</a:t>
                </a:r>
                <a:endParaRPr kumimoji="1" lang="ja-JP" altLang="en-US" sz="900" b="1" spc="200" dirty="0">
                  <a:latin typeface="Bahnschrift" panose="020B0502040204020203" pitchFamily="34" charset="0"/>
                </a:endParaRPr>
              </a:p>
            </p:txBody>
          </p:sp>
        </p:grpSp>
      </p:grpSp>
      <p:grpSp>
        <p:nvGrpSpPr>
          <p:cNvPr id="72" name="グループ化 71">
            <a:extLst>
              <a:ext uri="{FF2B5EF4-FFF2-40B4-BE49-F238E27FC236}">
                <a16:creationId xmlns:a16="http://schemas.microsoft.com/office/drawing/2014/main" id="{D1CBEC37-8E79-668A-AF0A-6934F99D622E}"/>
              </a:ext>
            </a:extLst>
          </p:cNvPr>
          <p:cNvGrpSpPr/>
          <p:nvPr/>
        </p:nvGrpSpPr>
        <p:grpSpPr>
          <a:xfrm>
            <a:off x="4948538" y="3908569"/>
            <a:ext cx="2395779" cy="671419"/>
            <a:chOff x="2952773" y="2642481"/>
            <a:chExt cx="1791935" cy="502191"/>
          </a:xfrm>
        </p:grpSpPr>
        <p:sp>
          <p:nvSpPr>
            <p:cNvPr id="73" name="正方形/長方形 72">
              <a:extLst>
                <a:ext uri="{FF2B5EF4-FFF2-40B4-BE49-F238E27FC236}">
                  <a16:creationId xmlns:a16="http://schemas.microsoft.com/office/drawing/2014/main" id="{13514647-D0DE-F389-EAAD-FFC14632E82F}"/>
                </a:ext>
              </a:extLst>
            </p:cNvPr>
            <p:cNvSpPr/>
            <p:nvPr/>
          </p:nvSpPr>
          <p:spPr>
            <a:xfrm>
              <a:off x="2952773" y="2842536"/>
              <a:ext cx="200055" cy="200055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2000"/>
            </a:p>
          </p:txBody>
        </p:sp>
        <p:grpSp>
          <p:nvGrpSpPr>
            <p:cNvPr id="74" name="グループ化 73">
              <a:extLst>
                <a:ext uri="{FF2B5EF4-FFF2-40B4-BE49-F238E27FC236}">
                  <a16:creationId xmlns:a16="http://schemas.microsoft.com/office/drawing/2014/main" id="{C5C285F8-F046-E68E-D793-4B8AB37C48D4}"/>
                </a:ext>
              </a:extLst>
            </p:cNvPr>
            <p:cNvGrpSpPr/>
            <p:nvPr/>
          </p:nvGrpSpPr>
          <p:grpSpPr>
            <a:xfrm>
              <a:off x="3219749" y="2642481"/>
              <a:ext cx="1524959" cy="502191"/>
              <a:chOff x="2119612" y="2485692"/>
              <a:chExt cx="1524959" cy="502191"/>
            </a:xfrm>
          </p:grpSpPr>
          <p:sp>
            <p:nvSpPr>
              <p:cNvPr id="75" name="テキスト ボックス 74">
                <a:extLst>
                  <a:ext uri="{FF2B5EF4-FFF2-40B4-BE49-F238E27FC236}">
                    <a16:creationId xmlns:a16="http://schemas.microsoft.com/office/drawing/2014/main" id="{51E91F65-5818-2ABD-DBF5-EBB6E099A1D6}"/>
                  </a:ext>
                </a:extLst>
              </p:cNvPr>
              <p:cNvSpPr txBox="1"/>
              <p:nvPr/>
            </p:nvSpPr>
            <p:spPr>
              <a:xfrm>
                <a:off x="2119612" y="2485692"/>
                <a:ext cx="1524959" cy="3072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2400" dirty="0">
                    <a:latin typeface="Bahnschrift" panose="020B0502040204020203" pitchFamily="34" charset="0"/>
                  </a:rPr>
                  <a:t>TVBP06-B043C</a:t>
                </a:r>
                <a:endParaRPr kumimoji="1" lang="ja-JP" altLang="en-US" sz="2400" dirty="0">
                  <a:latin typeface="Bahnschrift" panose="020B0502040204020203" pitchFamily="34" charset="0"/>
                </a:endParaRPr>
              </a:p>
            </p:txBody>
          </p:sp>
          <p:sp>
            <p:nvSpPr>
              <p:cNvPr id="76" name="テキスト ボックス 75">
                <a:extLst>
                  <a:ext uri="{FF2B5EF4-FFF2-40B4-BE49-F238E27FC236}">
                    <a16:creationId xmlns:a16="http://schemas.microsoft.com/office/drawing/2014/main" id="{CB7F35E7-94B6-631C-9EB3-F69EE18F8254}"/>
                  </a:ext>
                </a:extLst>
              </p:cNvPr>
              <p:cNvSpPr txBox="1"/>
              <p:nvPr/>
            </p:nvSpPr>
            <p:spPr>
              <a:xfrm>
                <a:off x="2119612" y="2834235"/>
                <a:ext cx="1061881" cy="1536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900" b="1" spc="200" dirty="0">
                    <a:latin typeface="+mn-ea"/>
                  </a:rPr>
                  <a:t>押しボタンモジュール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47098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310373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Success Criteria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595547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サクセスクライテリア</a:t>
            </a:r>
          </a:p>
        </p:txBody>
      </p:sp>
    </p:spTree>
    <p:extLst>
      <p:ext uri="{BB962C8B-B14F-4D97-AF65-F5344CB8AC3E}">
        <p14:creationId xmlns:p14="http://schemas.microsoft.com/office/powerpoint/2010/main" val="62366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234391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Success Criteria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9036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サクセスクライテリア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B8A8E53-6E20-F3BA-1B8E-EA5CB70463B6}"/>
              </a:ext>
            </a:extLst>
          </p:cNvPr>
          <p:cNvSpPr/>
          <p:nvPr/>
        </p:nvSpPr>
        <p:spPr>
          <a:xfrm>
            <a:off x="5706512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情報の取得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72B2C20-E429-57D6-06A3-9856AEA7B03D}"/>
              </a:ext>
            </a:extLst>
          </p:cNvPr>
          <p:cNvSpPr/>
          <p:nvPr/>
        </p:nvSpPr>
        <p:spPr>
          <a:xfrm>
            <a:off x="5706511" y="3679594"/>
            <a:ext cx="5611742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TWE-LITE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使用の無線通信で</a:t>
            </a: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遠隔での情報取得</a:t>
            </a: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4DD21E-1699-4476-203F-1AC867EC02F6}"/>
              </a:ext>
            </a:extLst>
          </p:cNvPr>
          <p:cNvSpPr/>
          <p:nvPr/>
        </p:nvSpPr>
        <p:spPr>
          <a:xfrm>
            <a:off x="5706511" y="4836816"/>
            <a:ext cx="5611742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アプリやサイトへの情報の表示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視覚化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11A9833-60C9-4B42-E5B8-48EC67DC42D4}"/>
              </a:ext>
            </a:extLst>
          </p:cNvPr>
          <p:cNvSpPr/>
          <p:nvPr/>
        </p:nvSpPr>
        <p:spPr>
          <a:xfrm>
            <a:off x="8539346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ボタンの押下と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ディスプレイのリンク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46510E1-0125-43F9-3E47-34A00767C1F9}"/>
              </a:ext>
            </a:extLst>
          </p:cNvPr>
          <p:cNvSpPr/>
          <p:nvPr/>
        </p:nvSpPr>
        <p:spPr>
          <a:xfrm>
            <a:off x="873747" y="2522371"/>
            <a:ext cx="1940927" cy="109981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Minimum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FECAAA0-83F1-2B05-29A2-FC828BB58831}"/>
              </a:ext>
            </a:extLst>
          </p:cNvPr>
          <p:cNvSpPr/>
          <p:nvPr/>
        </p:nvSpPr>
        <p:spPr>
          <a:xfrm>
            <a:off x="873746" y="3679593"/>
            <a:ext cx="1940927" cy="109981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Full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537D6E-214E-E36E-35FC-0069AEE2FF1B}"/>
              </a:ext>
            </a:extLst>
          </p:cNvPr>
          <p:cNvSpPr/>
          <p:nvPr/>
        </p:nvSpPr>
        <p:spPr>
          <a:xfrm>
            <a:off x="873746" y="4836815"/>
            <a:ext cx="1940927" cy="1099818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Extra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73200EE-7212-749D-9897-84D7C04DFBD2}"/>
              </a:ext>
            </a:extLst>
          </p:cNvPr>
          <p:cNvSpPr/>
          <p:nvPr/>
        </p:nvSpPr>
        <p:spPr>
          <a:xfrm>
            <a:off x="873746" y="1969243"/>
            <a:ext cx="194092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あ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F260F49-3A2E-1297-9BEE-1F27C2FA1213}"/>
              </a:ext>
            </a:extLst>
          </p:cNvPr>
          <p:cNvSpPr/>
          <p:nvPr/>
        </p:nvSpPr>
        <p:spPr>
          <a:xfrm>
            <a:off x="2868820" y="1967734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子機の放出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98F013-E451-6CF8-87D6-E30BC4F31509}"/>
              </a:ext>
            </a:extLst>
          </p:cNvPr>
          <p:cNvSpPr/>
          <p:nvPr/>
        </p:nvSpPr>
        <p:spPr>
          <a:xfrm>
            <a:off x="5706292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C4C353-254C-9FE0-D7BC-31817BEECE85}"/>
              </a:ext>
            </a:extLst>
          </p:cNvPr>
          <p:cNvSpPr/>
          <p:nvPr/>
        </p:nvSpPr>
        <p:spPr>
          <a:xfrm>
            <a:off x="8539346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ディスプレイ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ボタン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09A6736-E3A3-8E43-FF96-E00611701324}"/>
              </a:ext>
            </a:extLst>
          </p:cNvPr>
          <p:cNvSpPr/>
          <p:nvPr/>
        </p:nvSpPr>
        <p:spPr>
          <a:xfrm>
            <a:off x="2868820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ja-JP" b="1" spc="100" dirty="0">
                <a:solidFill>
                  <a:sysClr val="windowText" lastClr="000000"/>
                </a:solidFill>
                <a:latin typeface="+mn-ea"/>
              </a:rPr>
              <a:t>3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基すべて放出完了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35D0B59-BCFF-F602-47A6-425BA1DEE81A}"/>
              </a:ext>
            </a:extLst>
          </p:cNvPr>
          <p:cNvSpPr/>
          <p:nvPr/>
        </p:nvSpPr>
        <p:spPr>
          <a:xfrm>
            <a:off x="2868819" y="3679594"/>
            <a:ext cx="2778907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欠損や故障なし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＝再利用可能な状態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D19C4ED-D9CF-B5D3-2193-A966134E50BF}"/>
              </a:ext>
            </a:extLst>
          </p:cNvPr>
          <p:cNvSpPr/>
          <p:nvPr/>
        </p:nvSpPr>
        <p:spPr>
          <a:xfrm>
            <a:off x="2868819" y="4836816"/>
            <a:ext cx="2778907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落下位置がバラバラ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＝広範囲をカバー</a:t>
            </a:r>
          </a:p>
        </p:txBody>
      </p:sp>
    </p:spTree>
    <p:extLst>
      <p:ext uri="{BB962C8B-B14F-4D97-AF65-F5344CB8AC3E}">
        <p14:creationId xmlns:p14="http://schemas.microsoft.com/office/powerpoint/2010/main" val="2480388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38154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Data / Consideration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884088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打ち上げで取得したデータ・考察</a:t>
            </a:r>
          </a:p>
        </p:txBody>
      </p:sp>
    </p:spTree>
    <p:extLst>
      <p:ext uri="{BB962C8B-B14F-4D97-AF65-F5344CB8AC3E}">
        <p14:creationId xmlns:p14="http://schemas.microsoft.com/office/powerpoint/2010/main" val="1411428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B6A2FF1C-D091-0C7B-8E28-0E088F422022}"/>
              </a:ext>
            </a:extLst>
          </p:cNvPr>
          <p:cNvCxnSpPr>
            <a:cxnSpLocks/>
          </p:cNvCxnSpPr>
          <p:nvPr/>
        </p:nvCxnSpPr>
        <p:spPr>
          <a:xfrm>
            <a:off x="5254625" y="2849355"/>
            <a:ext cx="1679575" cy="0"/>
          </a:xfrm>
          <a:prstGeom prst="line">
            <a:avLst/>
          </a:prstGeom>
          <a:ln w="101600" cap="flat">
            <a:solidFill>
              <a:schemeClr val="accent5">
                <a:lumMod val="7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725D3AA8-1BD6-891D-B21D-419585D19683}"/>
              </a:ext>
            </a:extLst>
          </p:cNvPr>
          <p:cNvCxnSpPr>
            <a:cxnSpLocks/>
          </p:cNvCxnSpPr>
          <p:nvPr/>
        </p:nvCxnSpPr>
        <p:spPr>
          <a:xfrm>
            <a:off x="3481205" y="2849355"/>
            <a:ext cx="1716270" cy="0"/>
          </a:xfrm>
          <a:prstGeom prst="line">
            <a:avLst/>
          </a:prstGeom>
          <a:ln w="101600" cap="flat">
            <a:solidFill>
              <a:schemeClr val="accent5">
                <a:lumMod val="7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フリーフォーム: 図形 4">
            <a:extLst>
              <a:ext uri="{FF2B5EF4-FFF2-40B4-BE49-F238E27FC236}">
                <a16:creationId xmlns:a16="http://schemas.microsoft.com/office/drawing/2014/main" id="{111D72EF-6680-7A73-C7F5-4AC385E4CCA9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965F4CB6-F463-EB65-7084-A7580E86FFD0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8BC5443B-53BD-97A4-8652-EDDBEBA0F5ED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758DAE7-FD9F-432B-C8C1-6A1E22F257E4}"/>
              </a:ext>
            </a:extLst>
          </p:cNvPr>
          <p:cNvSpPr/>
          <p:nvPr/>
        </p:nvSpPr>
        <p:spPr>
          <a:xfrm>
            <a:off x="1489954" y="921367"/>
            <a:ext cx="28761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Data / Consideration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F4D316A5-1F0D-E1CE-12EE-7A35328DED21}"/>
              </a:ext>
            </a:extLst>
          </p:cNvPr>
          <p:cNvSpPr/>
          <p:nvPr/>
        </p:nvSpPr>
        <p:spPr>
          <a:xfrm>
            <a:off x="1489954" y="466822"/>
            <a:ext cx="57631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打ち上げで取得したデータ・考察</a:t>
            </a:r>
          </a:p>
        </p:txBody>
      </p: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A370AD88-6C0D-7EB3-DC6D-50F761797A65}"/>
              </a:ext>
            </a:extLst>
          </p:cNvPr>
          <p:cNvGrpSpPr/>
          <p:nvPr/>
        </p:nvGrpSpPr>
        <p:grpSpPr>
          <a:xfrm>
            <a:off x="748468" y="1967345"/>
            <a:ext cx="2345252" cy="461665"/>
            <a:chOff x="748468" y="1967345"/>
            <a:chExt cx="2345252" cy="461665"/>
          </a:xfrm>
        </p:grpSpPr>
        <p:sp>
          <p:nvSpPr>
            <p:cNvPr id="18" name="矢印: 五方向 17">
              <a:extLst>
                <a:ext uri="{FF2B5EF4-FFF2-40B4-BE49-F238E27FC236}">
                  <a16:creationId xmlns:a16="http://schemas.microsoft.com/office/drawing/2014/main" id="{E02FBE89-399D-CD32-42A6-A16DF97D8E8B}"/>
                </a:ext>
              </a:extLst>
            </p:cNvPr>
            <p:cNvSpPr/>
            <p:nvPr/>
          </p:nvSpPr>
          <p:spPr>
            <a:xfrm>
              <a:off x="748468" y="1967345"/>
              <a:ext cx="2345252" cy="461665"/>
            </a:xfrm>
            <a:prstGeom prst="homePlat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C940FB71-9552-9A8E-4962-8BB7DB2E4F86}"/>
                </a:ext>
              </a:extLst>
            </p:cNvPr>
            <p:cNvGrpSpPr/>
            <p:nvPr/>
          </p:nvGrpSpPr>
          <p:grpSpPr>
            <a:xfrm>
              <a:off x="832728" y="2013511"/>
              <a:ext cx="1887947" cy="369332"/>
              <a:chOff x="832728" y="2013511"/>
              <a:chExt cx="1887947" cy="369332"/>
            </a:xfrm>
          </p:grpSpPr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33F6B63E-99E3-36D4-015F-28E06536F496}"/>
                  </a:ext>
                </a:extLst>
              </p:cNvPr>
              <p:cNvSpPr txBox="1"/>
              <p:nvPr/>
            </p:nvSpPr>
            <p:spPr>
              <a:xfrm>
                <a:off x="832728" y="2013511"/>
                <a:ext cx="12105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b="1" spc="200" dirty="0"/>
                  <a:t>位置情報</a:t>
                </a:r>
              </a:p>
            </p:txBody>
          </p:sp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9E6307E6-1A12-0CB3-6B56-2CA40D832E0D}"/>
                  </a:ext>
                </a:extLst>
              </p:cNvPr>
              <p:cNvSpPr txBox="1"/>
              <p:nvPr/>
            </p:nvSpPr>
            <p:spPr>
              <a:xfrm>
                <a:off x="1902822" y="2136622"/>
                <a:ext cx="817853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1000" b="1" dirty="0">
                    <a:latin typeface="Bahnschrift" panose="020B0502040204020203" pitchFamily="34" charset="0"/>
                  </a:rPr>
                  <a:t>/ from GPS</a:t>
                </a:r>
                <a:endParaRPr kumimoji="1" lang="ja-JP" altLang="en-US" sz="1000" b="1" dirty="0">
                  <a:latin typeface="Bahnschrift" panose="020B0502040204020203" pitchFamily="34" charset="0"/>
                </a:endParaRPr>
              </a:p>
            </p:txBody>
          </p:sp>
        </p:grp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0CA3AE68-A895-AC8C-D519-94229251BA97}"/>
              </a:ext>
            </a:extLst>
          </p:cNvPr>
          <p:cNvGrpSpPr/>
          <p:nvPr/>
        </p:nvGrpSpPr>
        <p:grpSpPr>
          <a:xfrm>
            <a:off x="748468" y="4198158"/>
            <a:ext cx="3671132" cy="461665"/>
            <a:chOff x="748468" y="3467868"/>
            <a:chExt cx="3671132" cy="461665"/>
          </a:xfrm>
        </p:grpSpPr>
        <p:sp>
          <p:nvSpPr>
            <p:cNvPr id="26" name="矢印: 五方向 25">
              <a:extLst>
                <a:ext uri="{FF2B5EF4-FFF2-40B4-BE49-F238E27FC236}">
                  <a16:creationId xmlns:a16="http://schemas.microsoft.com/office/drawing/2014/main" id="{E8A4869C-C705-6044-C20A-32A567688824}"/>
                </a:ext>
              </a:extLst>
            </p:cNvPr>
            <p:cNvSpPr/>
            <p:nvPr/>
          </p:nvSpPr>
          <p:spPr>
            <a:xfrm>
              <a:off x="748468" y="3467868"/>
              <a:ext cx="3671132" cy="461665"/>
            </a:xfrm>
            <a:prstGeom prst="homePlat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EA60B00C-CE1D-65B6-B0A1-9B74E1295D8F}"/>
                </a:ext>
              </a:extLst>
            </p:cNvPr>
            <p:cNvGrpSpPr/>
            <p:nvPr/>
          </p:nvGrpSpPr>
          <p:grpSpPr>
            <a:xfrm>
              <a:off x="832728" y="3514034"/>
              <a:ext cx="3224019" cy="369332"/>
              <a:chOff x="832728" y="2013511"/>
              <a:chExt cx="3224019" cy="369332"/>
            </a:xfrm>
          </p:grpSpPr>
          <p:sp>
            <p:nvSpPr>
              <p:cNvPr id="28" name="テキスト ボックス 27">
                <a:extLst>
                  <a:ext uri="{FF2B5EF4-FFF2-40B4-BE49-F238E27FC236}">
                    <a16:creationId xmlns:a16="http://schemas.microsoft.com/office/drawing/2014/main" id="{9FCB521B-77FB-3855-49AC-FEBD0B3E1DF5}"/>
                  </a:ext>
                </a:extLst>
              </p:cNvPr>
              <p:cNvSpPr txBox="1"/>
              <p:nvPr/>
            </p:nvSpPr>
            <p:spPr>
              <a:xfrm>
                <a:off x="832728" y="2013511"/>
                <a:ext cx="24929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b="1" spc="200" dirty="0"/>
                  <a:t>被災者のメッセージ</a:t>
                </a:r>
              </a:p>
            </p:txBody>
          </p:sp>
          <p:sp>
            <p:nvSpPr>
              <p:cNvPr id="30" name="テキスト ボックス 29">
                <a:extLst>
                  <a:ext uri="{FF2B5EF4-FFF2-40B4-BE49-F238E27FC236}">
                    <a16:creationId xmlns:a16="http://schemas.microsoft.com/office/drawing/2014/main" id="{35EE041A-3390-3C48-7542-5D62FA369ED8}"/>
                  </a:ext>
                </a:extLst>
              </p:cNvPr>
              <p:cNvSpPr txBox="1"/>
              <p:nvPr/>
            </p:nvSpPr>
            <p:spPr>
              <a:xfrm>
                <a:off x="3177980" y="2136622"/>
                <a:ext cx="878767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1000" b="1" dirty="0">
                    <a:latin typeface="Bahnschrift" panose="020B0502040204020203" pitchFamily="34" charset="0"/>
                  </a:rPr>
                  <a:t>/ by Buttons</a:t>
                </a:r>
                <a:endParaRPr kumimoji="1" lang="ja-JP" altLang="en-US" sz="1000" b="1" dirty="0">
                  <a:latin typeface="Bahnschrift" panose="020B0502040204020203" pitchFamily="34" charset="0"/>
                </a:endParaRPr>
              </a:p>
            </p:txBody>
          </p:sp>
        </p:grpSp>
      </p:grp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15681438-734D-6F3F-EA7A-92E8D9FE96FC}"/>
              </a:ext>
            </a:extLst>
          </p:cNvPr>
          <p:cNvSpPr txBox="1"/>
          <p:nvPr/>
        </p:nvSpPr>
        <p:spPr>
          <a:xfrm>
            <a:off x="3608210" y="2971591"/>
            <a:ext cx="1462260" cy="632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緯度</a:t>
            </a:r>
            <a:endParaRPr kumimoji="1" lang="en-US" altLang="ja-JP" sz="1400" b="1" dirty="0">
              <a:solidFill>
                <a:schemeClr val="accent5">
                  <a:lumMod val="7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en-US" altLang="ja-JP" sz="1400" b="1" dirty="0">
                <a:solidFill>
                  <a:schemeClr val="accent5">
                    <a:lumMod val="75000"/>
                  </a:schemeClr>
                </a:solidFill>
              </a:rPr>
              <a:t>N:</a:t>
            </a:r>
            <a:r>
              <a:rPr kumimoji="1"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北緯</a:t>
            </a:r>
            <a:r>
              <a:rPr lang="en-US" altLang="ja-JP" sz="1400" b="1" dirty="0">
                <a:solidFill>
                  <a:schemeClr val="accent5">
                    <a:lumMod val="75000"/>
                  </a:schemeClr>
                </a:solidFill>
              </a:rPr>
              <a:t> / S:</a:t>
            </a:r>
            <a:r>
              <a:rPr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南緯</a:t>
            </a:r>
            <a:endParaRPr kumimoji="1" lang="ja-JP" altLang="en-US" sz="14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B05F83AD-037D-7419-A464-2EDB6FC40D85}"/>
              </a:ext>
            </a:extLst>
          </p:cNvPr>
          <p:cNvSpPr txBox="1"/>
          <p:nvPr/>
        </p:nvSpPr>
        <p:spPr>
          <a:xfrm>
            <a:off x="5352061" y="2969494"/>
            <a:ext cx="1484702" cy="632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経度</a:t>
            </a:r>
            <a:endParaRPr lang="en-US" altLang="ja-JP" sz="1400" b="1" dirty="0">
              <a:solidFill>
                <a:schemeClr val="accent5">
                  <a:lumMod val="7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en-US" altLang="ja-JP" sz="1400" b="1" dirty="0">
                <a:solidFill>
                  <a:schemeClr val="accent5">
                    <a:lumMod val="75000"/>
                  </a:schemeClr>
                </a:solidFill>
              </a:rPr>
              <a:t>E:</a:t>
            </a:r>
            <a:r>
              <a:rPr kumimoji="1"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東経 </a:t>
            </a:r>
            <a:r>
              <a:rPr kumimoji="1" lang="en-US" altLang="ja-JP" sz="1400" b="1" dirty="0">
                <a:solidFill>
                  <a:schemeClr val="accent5">
                    <a:lumMod val="75000"/>
                  </a:schemeClr>
                </a:solidFill>
              </a:rPr>
              <a:t>/ W:</a:t>
            </a:r>
            <a:r>
              <a:rPr kumimoji="1"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西経</a:t>
            </a: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CC45A65D-878C-37C5-14D2-30B06B578FD2}"/>
              </a:ext>
            </a:extLst>
          </p:cNvPr>
          <p:cNvSpPr txBox="1"/>
          <p:nvPr/>
        </p:nvSpPr>
        <p:spPr>
          <a:xfrm>
            <a:off x="1205346" y="2602259"/>
            <a:ext cx="10213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ja-JP" sz="20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Bahnschrift" panose="020B0502040204020203" pitchFamily="34" charset="0"/>
                <a:ea typeface="Meiryo" panose="020B0604030504040204" pitchFamily="50" charset="-128"/>
              </a:rPr>
              <a:t>$GPGGA,052400.00,3539.3146239,N,13945.6411751,E,4,07,0.59,4.987,M,34.035,M,1.0,3403*76</a:t>
            </a:r>
            <a:endParaRPr kumimoji="1" lang="ja-JP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B8286CD-C4BC-CFA5-C331-F96D1AF32837}"/>
              </a:ext>
            </a:extLst>
          </p:cNvPr>
          <p:cNvSpPr txBox="1"/>
          <p:nvPr/>
        </p:nvSpPr>
        <p:spPr>
          <a:xfrm>
            <a:off x="1557578" y="4949870"/>
            <a:ext cx="11721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pt-BR" altLang="ja-JP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Bahnschrift" panose="020B0502040204020203" pitchFamily="34" charset="0"/>
                <a:ea typeface="Meiryo" panose="020B0604030504040204" pitchFamily="50" charset="-128"/>
              </a:rPr>
              <a:t>HELPME</a:t>
            </a:r>
            <a:endParaRPr kumimoji="1" lang="ja-JP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Bahnschrift" panose="020B0502040204020203" pitchFamily="34" charset="0"/>
            </a:endParaRPr>
          </a:p>
        </p:txBody>
      </p:sp>
      <p:grpSp>
        <p:nvGrpSpPr>
          <p:cNvPr id="77" name="グループ化 76">
            <a:extLst>
              <a:ext uri="{FF2B5EF4-FFF2-40B4-BE49-F238E27FC236}">
                <a16:creationId xmlns:a16="http://schemas.microsoft.com/office/drawing/2014/main" id="{B0C36934-F6B1-8203-3676-DFAACCC75E7A}"/>
              </a:ext>
            </a:extLst>
          </p:cNvPr>
          <p:cNvGrpSpPr/>
          <p:nvPr/>
        </p:nvGrpSpPr>
        <p:grpSpPr>
          <a:xfrm>
            <a:off x="1080339" y="4828460"/>
            <a:ext cx="477239" cy="306027"/>
            <a:chOff x="5899250" y="5095874"/>
            <a:chExt cx="513548" cy="329310"/>
          </a:xfrm>
        </p:grpSpPr>
        <p:grpSp>
          <p:nvGrpSpPr>
            <p:cNvPr id="72" name="グループ化 71">
              <a:extLst>
                <a:ext uri="{FF2B5EF4-FFF2-40B4-BE49-F238E27FC236}">
                  <a16:creationId xmlns:a16="http://schemas.microsoft.com/office/drawing/2014/main" id="{9BF386C2-71CE-6C19-DBAE-153DA93546E1}"/>
                </a:ext>
              </a:extLst>
            </p:cNvPr>
            <p:cNvGrpSpPr/>
            <p:nvPr/>
          </p:nvGrpSpPr>
          <p:grpSpPr>
            <a:xfrm>
              <a:off x="5899250" y="5095874"/>
              <a:ext cx="236237" cy="329310"/>
              <a:chOff x="5899250" y="5095874"/>
              <a:chExt cx="236237" cy="329310"/>
            </a:xfrm>
          </p:grpSpPr>
          <p:sp>
            <p:nvSpPr>
              <p:cNvPr id="62" name="楕円 61">
                <a:extLst>
                  <a:ext uri="{FF2B5EF4-FFF2-40B4-BE49-F238E27FC236}">
                    <a16:creationId xmlns:a16="http://schemas.microsoft.com/office/drawing/2014/main" id="{B5D8CA7D-412D-CE4A-B8C9-E0B54816EF00}"/>
                  </a:ext>
                </a:extLst>
              </p:cNvPr>
              <p:cNvSpPr/>
              <p:nvPr/>
            </p:nvSpPr>
            <p:spPr>
              <a:xfrm>
                <a:off x="5902324" y="5095874"/>
                <a:ext cx="233163" cy="233163"/>
              </a:xfrm>
              <a:prstGeom prst="ellips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70" name="月 69">
                <a:extLst>
                  <a:ext uri="{FF2B5EF4-FFF2-40B4-BE49-F238E27FC236}">
                    <a16:creationId xmlns:a16="http://schemas.microsoft.com/office/drawing/2014/main" id="{1ED03E81-872A-210E-F76D-71C6A7E285C9}"/>
                  </a:ext>
                </a:extLst>
              </p:cNvPr>
              <p:cNvSpPr/>
              <p:nvPr/>
            </p:nvSpPr>
            <p:spPr>
              <a:xfrm rot="20700000">
                <a:off x="5899250" y="5110858"/>
                <a:ext cx="157163" cy="314326"/>
              </a:xfrm>
              <a:prstGeom prst="moon">
                <a:avLst>
                  <a:gd name="adj" fmla="val 54256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73" name="グループ化 72">
              <a:extLst>
                <a:ext uri="{FF2B5EF4-FFF2-40B4-BE49-F238E27FC236}">
                  <a16:creationId xmlns:a16="http://schemas.microsoft.com/office/drawing/2014/main" id="{ACCABD1D-9A66-344F-298D-A26BCD113BA0}"/>
                </a:ext>
              </a:extLst>
            </p:cNvPr>
            <p:cNvGrpSpPr/>
            <p:nvPr/>
          </p:nvGrpSpPr>
          <p:grpSpPr>
            <a:xfrm>
              <a:off x="6176561" y="5095874"/>
              <a:ext cx="236237" cy="329310"/>
              <a:chOff x="5899250" y="5095874"/>
              <a:chExt cx="236237" cy="329310"/>
            </a:xfrm>
          </p:grpSpPr>
          <p:sp>
            <p:nvSpPr>
              <p:cNvPr id="74" name="楕円 73">
                <a:extLst>
                  <a:ext uri="{FF2B5EF4-FFF2-40B4-BE49-F238E27FC236}">
                    <a16:creationId xmlns:a16="http://schemas.microsoft.com/office/drawing/2014/main" id="{D69A0716-B415-55BF-A0F0-EF82414DEA31}"/>
                  </a:ext>
                </a:extLst>
              </p:cNvPr>
              <p:cNvSpPr/>
              <p:nvPr/>
            </p:nvSpPr>
            <p:spPr>
              <a:xfrm>
                <a:off x="5902324" y="5095874"/>
                <a:ext cx="233163" cy="233163"/>
              </a:xfrm>
              <a:prstGeom prst="ellips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b="1" dirty="0"/>
              </a:p>
            </p:txBody>
          </p:sp>
          <p:sp>
            <p:nvSpPr>
              <p:cNvPr id="75" name="月 74">
                <a:extLst>
                  <a:ext uri="{FF2B5EF4-FFF2-40B4-BE49-F238E27FC236}">
                    <a16:creationId xmlns:a16="http://schemas.microsoft.com/office/drawing/2014/main" id="{13CF2B20-4930-6C58-7A75-8B23477E1597}"/>
                  </a:ext>
                </a:extLst>
              </p:cNvPr>
              <p:cNvSpPr/>
              <p:nvPr/>
            </p:nvSpPr>
            <p:spPr>
              <a:xfrm rot="20700000">
                <a:off x="5899250" y="5110858"/>
                <a:ext cx="157163" cy="314326"/>
              </a:xfrm>
              <a:prstGeom prst="moon">
                <a:avLst>
                  <a:gd name="adj" fmla="val 54256"/>
                </a:avLst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b="1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249708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B6A2FF1C-D091-0C7B-8E28-0E088F422022}"/>
              </a:ext>
            </a:extLst>
          </p:cNvPr>
          <p:cNvCxnSpPr>
            <a:cxnSpLocks/>
          </p:cNvCxnSpPr>
          <p:nvPr/>
        </p:nvCxnSpPr>
        <p:spPr>
          <a:xfrm>
            <a:off x="5254625" y="2849355"/>
            <a:ext cx="1679575" cy="0"/>
          </a:xfrm>
          <a:prstGeom prst="line">
            <a:avLst/>
          </a:prstGeom>
          <a:ln w="101600" cap="flat">
            <a:solidFill>
              <a:schemeClr val="accent5">
                <a:lumMod val="7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725D3AA8-1BD6-891D-B21D-419585D19683}"/>
              </a:ext>
            </a:extLst>
          </p:cNvPr>
          <p:cNvCxnSpPr>
            <a:cxnSpLocks/>
          </p:cNvCxnSpPr>
          <p:nvPr/>
        </p:nvCxnSpPr>
        <p:spPr>
          <a:xfrm>
            <a:off x="3481205" y="2849355"/>
            <a:ext cx="1716270" cy="0"/>
          </a:xfrm>
          <a:prstGeom prst="line">
            <a:avLst/>
          </a:prstGeom>
          <a:ln w="101600" cap="flat">
            <a:solidFill>
              <a:schemeClr val="accent5">
                <a:lumMod val="7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フリーフォーム: 図形 4">
            <a:extLst>
              <a:ext uri="{FF2B5EF4-FFF2-40B4-BE49-F238E27FC236}">
                <a16:creationId xmlns:a16="http://schemas.microsoft.com/office/drawing/2014/main" id="{111D72EF-6680-7A73-C7F5-4AC385E4CCA9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965F4CB6-F463-EB65-7084-A7580E86FFD0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8BC5443B-53BD-97A4-8652-EDDBEBA0F5ED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758DAE7-FD9F-432B-C8C1-6A1E22F257E4}"/>
              </a:ext>
            </a:extLst>
          </p:cNvPr>
          <p:cNvSpPr/>
          <p:nvPr/>
        </p:nvSpPr>
        <p:spPr>
          <a:xfrm>
            <a:off x="1489954" y="921367"/>
            <a:ext cx="28761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Data / Consideration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F4D316A5-1F0D-E1CE-12EE-7A35328DED21}"/>
              </a:ext>
            </a:extLst>
          </p:cNvPr>
          <p:cNvSpPr/>
          <p:nvPr/>
        </p:nvSpPr>
        <p:spPr>
          <a:xfrm>
            <a:off x="1489954" y="466822"/>
            <a:ext cx="57631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打ち上げで取得したデータ・考察</a:t>
            </a:r>
          </a:p>
        </p:txBody>
      </p: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A370AD88-6C0D-7EB3-DC6D-50F761797A65}"/>
              </a:ext>
            </a:extLst>
          </p:cNvPr>
          <p:cNvGrpSpPr/>
          <p:nvPr/>
        </p:nvGrpSpPr>
        <p:grpSpPr>
          <a:xfrm>
            <a:off x="748468" y="1967345"/>
            <a:ext cx="2345252" cy="461665"/>
            <a:chOff x="748468" y="1967345"/>
            <a:chExt cx="2345252" cy="461665"/>
          </a:xfrm>
        </p:grpSpPr>
        <p:sp>
          <p:nvSpPr>
            <p:cNvPr id="18" name="矢印: 五方向 17">
              <a:extLst>
                <a:ext uri="{FF2B5EF4-FFF2-40B4-BE49-F238E27FC236}">
                  <a16:creationId xmlns:a16="http://schemas.microsoft.com/office/drawing/2014/main" id="{E02FBE89-399D-CD32-42A6-A16DF97D8E8B}"/>
                </a:ext>
              </a:extLst>
            </p:cNvPr>
            <p:cNvSpPr/>
            <p:nvPr/>
          </p:nvSpPr>
          <p:spPr>
            <a:xfrm>
              <a:off x="748468" y="1967345"/>
              <a:ext cx="2345252" cy="461665"/>
            </a:xfrm>
            <a:prstGeom prst="homePlat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C940FB71-9552-9A8E-4962-8BB7DB2E4F86}"/>
                </a:ext>
              </a:extLst>
            </p:cNvPr>
            <p:cNvGrpSpPr/>
            <p:nvPr/>
          </p:nvGrpSpPr>
          <p:grpSpPr>
            <a:xfrm>
              <a:off x="832728" y="2013511"/>
              <a:ext cx="1887947" cy="369332"/>
              <a:chOff x="832728" y="2013511"/>
              <a:chExt cx="1887947" cy="369332"/>
            </a:xfrm>
          </p:grpSpPr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33F6B63E-99E3-36D4-015F-28E06536F496}"/>
                  </a:ext>
                </a:extLst>
              </p:cNvPr>
              <p:cNvSpPr txBox="1"/>
              <p:nvPr/>
            </p:nvSpPr>
            <p:spPr>
              <a:xfrm>
                <a:off x="832728" y="2013511"/>
                <a:ext cx="12105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b="1" spc="200" dirty="0"/>
                  <a:t>位置情報</a:t>
                </a:r>
              </a:p>
            </p:txBody>
          </p:sp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9E6307E6-1A12-0CB3-6B56-2CA40D832E0D}"/>
                  </a:ext>
                </a:extLst>
              </p:cNvPr>
              <p:cNvSpPr txBox="1"/>
              <p:nvPr/>
            </p:nvSpPr>
            <p:spPr>
              <a:xfrm>
                <a:off x="1902822" y="2136622"/>
                <a:ext cx="817853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1000" b="1" dirty="0">
                    <a:latin typeface="Bahnschrift" panose="020B0502040204020203" pitchFamily="34" charset="0"/>
                  </a:rPr>
                  <a:t>/ from GPS</a:t>
                </a:r>
                <a:endParaRPr kumimoji="1" lang="ja-JP" altLang="en-US" sz="1000" b="1" dirty="0">
                  <a:latin typeface="Bahnschrift" panose="020B0502040204020203" pitchFamily="34" charset="0"/>
                </a:endParaRPr>
              </a:p>
            </p:txBody>
          </p:sp>
        </p:grp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0CA3AE68-A895-AC8C-D519-94229251BA97}"/>
              </a:ext>
            </a:extLst>
          </p:cNvPr>
          <p:cNvGrpSpPr/>
          <p:nvPr/>
        </p:nvGrpSpPr>
        <p:grpSpPr>
          <a:xfrm>
            <a:off x="748468" y="5239356"/>
            <a:ext cx="3671132" cy="461665"/>
            <a:chOff x="748468" y="3467868"/>
            <a:chExt cx="3671132" cy="461665"/>
          </a:xfrm>
        </p:grpSpPr>
        <p:sp>
          <p:nvSpPr>
            <p:cNvPr id="26" name="矢印: 五方向 25">
              <a:extLst>
                <a:ext uri="{FF2B5EF4-FFF2-40B4-BE49-F238E27FC236}">
                  <a16:creationId xmlns:a16="http://schemas.microsoft.com/office/drawing/2014/main" id="{E8A4869C-C705-6044-C20A-32A567688824}"/>
                </a:ext>
              </a:extLst>
            </p:cNvPr>
            <p:cNvSpPr/>
            <p:nvPr/>
          </p:nvSpPr>
          <p:spPr>
            <a:xfrm>
              <a:off x="748468" y="3467868"/>
              <a:ext cx="3671132" cy="461665"/>
            </a:xfrm>
            <a:prstGeom prst="homePlat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EA60B00C-CE1D-65B6-B0A1-9B74E1295D8F}"/>
                </a:ext>
              </a:extLst>
            </p:cNvPr>
            <p:cNvGrpSpPr/>
            <p:nvPr/>
          </p:nvGrpSpPr>
          <p:grpSpPr>
            <a:xfrm>
              <a:off x="832728" y="3514034"/>
              <a:ext cx="3224019" cy="369332"/>
              <a:chOff x="832728" y="2013511"/>
              <a:chExt cx="3224019" cy="369332"/>
            </a:xfrm>
          </p:grpSpPr>
          <p:sp>
            <p:nvSpPr>
              <p:cNvPr id="28" name="テキスト ボックス 27">
                <a:extLst>
                  <a:ext uri="{FF2B5EF4-FFF2-40B4-BE49-F238E27FC236}">
                    <a16:creationId xmlns:a16="http://schemas.microsoft.com/office/drawing/2014/main" id="{9FCB521B-77FB-3855-49AC-FEBD0B3E1DF5}"/>
                  </a:ext>
                </a:extLst>
              </p:cNvPr>
              <p:cNvSpPr txBox="1"/>
              <p:nvPr/>
            </p:nvSpPr>
            <p:spPr>
              <a:xfrm>
                <a:off x="832728" y="2013511"/>
                <a:ext cx="24929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b="1" spc="200" dirty="0"/>
                  <a:t>被災者のメッセージ</a:t>
                </a:r>
              </a:p>
            </p:txBody>
          </p:sp>
          <p:sp>
            <p:nvSpPr>
              <p:cNvPr id="30" name="テキスト ボックス 29">
                <a:extLst>
                  <a:ext uri="{FF2B5EF4-FFF2-40B4-BE49-F238E27FC236}">
                    <a16:creationId xmlns:a16="http://schemas.microsoft.com/office/drawing/2014/main" id="{35EE041A-3390-3C48-7542-5D62FA369ED8}"/>
                  </a:ext>
                </a:extLst>
              </p:cNvPr>
              <p:cNvSpPr txBox="1"/>
              <p:nvPr/>
            </p:nvSpPr>
            <p:spPr>
              <a:xfrm>
                <a:off x="3177980" y="2136622"/>
                <a:ext cx="878767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1000" b="1" dirty="0">
                    <a:latin typeface="Bahnschrift" panose="020B0502040204020203" pitchFamily="34" charset="0"/>
                  </a:rPr>
                  <a:t>/ by Buttons</a:t>
                </a:r>
                <a:endParaRPr kumimoji="1" lang="ja-JP" altLang="en-US" sz="1000" b="1" dirty="0">
                  <a:latin typeface="Bahnschrift" panose="020B0502040204020203" pitchFamily="34" charset="0"/>
                </a:endParaRPr>
              </a:p>
            </p:txBody>
          </p:sp>
        </p:grpSp>
      </p:grp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15681438-734D-6F3F-EA7A-92E8D9FE96FC}"/>
              </a:ext>
            </a:extLst>
          </p:cNvPr>
          <p:cNvSpPr txBox="1"/>
          <p:nvPr/>
        </p:nvSpPr>
        <p:spPr>
          <a:xfrm>
            <a:off x="3608210" y="2971591"/>
            <a:ext cx="1462260" cy="632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緯度</a:t>
            </a:r>
            <a:endParaRPr kumimoji="1" lang="en-US" altLang="ja-JP" sz="1400" b="1" dirty="0">
              <a:solidFill>
                <a:schemeClr val="accent5">
                  <a:lumMod val="7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en-US" altLang="ja-JP" sz="1400" b="1" dirty="0">
                <a:solidFill>
                  <a:schemeClr val="accent5">
                    <a:lumMod val="75000"/>
                  </a:schemeClr>
                </a:solidFill>
              </a:rPr>
              <a:t>N:</a:t>
            </a:r>
            <a:r>
              <a:rPr kumimoji="1"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北緯</a:t>
            </a:r>
            <a:r>
              <a:rPr lang="en-US" altLang="ja-JP" sz="1400" b="1" dirty="0">
                <a:solidFill>
                  <a:schemeClr val="accent5">
                    <a:lumMod val="75000"/>
                  </a:schemeClr>
                </a:solidFill>
              </a:rPr>
              <a:t> / S:</a:t>
            </a:r>
            <a:r>
              <a:rPr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南緯</a:t>
            </a:r>
            <a:endParaRPr kumimoji="1" lang="ja-JP" altLang="en-US" sz="14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B05F83AD-037D-7419-A464-2EDB6FC40D85}"/>
              </a:ext>
            </a:extLst>
          </p:cNvPr>
          <p:cNvSpPr txBox="1"/>
          <p:nvPr/>
        </p:nvSpPr>
        <p:spPr>
          <a:xfrm>
            <a:off x="5352061" y="2969494"/>
            <a:ext cx="1484702" cy="632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経度</a:t>
            </a:r>
            <a:endParaRPr lang="en-US" altLang="ja-JP" sz="1400" b="1" dirty="0">
              <a:solidFill>
                <a:schemeClr val="accent5">
                  <a:lumMod val="7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en-US" altLang="ja-JP" sz="1400" b="1" dirty="0">
                <a:solidFill>
                  <a:schemeClr val="accent5">
                    <a:lumMod val="75000"/>
                  </a:schemeClr>
                </a:solidFill>
              </a:rPr>
              <a:t>E:</a:t>
            </a:r>
            <a:r>
              <a:rPr kumimoji="1"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東経 </a:t>
            </a:r>
            <a:r>
              <a:rPr kumimoji="1" lang="en-US" altLang="ja-JP" sz="1400" b="1" dirty="0">
                <a:solidFill>
                  <a:schemeClr val="accent5">
                    <a:lumMod val="75000"/>
                  </a:schemeClr>
                </a:solidFill>
              </a:rPr>
              <a:t>/ W:</a:t>
            </a:r>
            <a:r>
              <a:rPr kumimoji="1" lang="ja-JP" altLang="en-US" sz="1400" b="1" dirty="0">
                <a:solidFill>
                  <a:schemeClr val="accent5">
                    <a:lumMod val="75000"/>
                  </a:schemeClr>
                </a:solidFill>
              </a:rPr>
              <a:t>西経</a:t>
            </a: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CC45A65D-878C-37C5-14D2-30B06B578FD2}"/>
              </a:ext>
            </a:extLst>
          </p:cNvPr>
          <p:cNvSpPr txBox="1"/>
          <p:nvPr/>
        </p:nvSpPr>
        <p:spPr>
          <a:xfrm>
            <a:off x="1205346" y="2602259"/>
            <a:ext cx="10213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ja-JP" sz="20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Bahnschrift" panose="020B0502040204020203" pitchFamily="34" charset="0"/>
                <a:ea typeface="Meiryo" panose="020B0604030504040204" pitchFamily="50" charset="-128"/>
              </a:rPr>
              <a:t>$GPGGA,052400.00,3539.3146239,N,13945.6411751,E,4,07,0.59,4.987,M,34.035,M,1.0,3403*76</a:t>
            </a:r>
            <a:endParaRPr kumimoji="1" lang="ja-JP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CB8286CD-C4BC-CFA5-C331-F96D1AF32837}"/>
              </a:ext>
            </a:extLst>
          </p:cNvPr>
          <p:cNvSpPr txBox="1"/>
          <p:nvPr/>
        </p:nvSpPr>
        <p:spPr>
          <a:xfrm>
            <a:off x="1119211" y="5991068"/>
            <a:ext cx="14734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ja-JP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Bahnschrift" panose="020B0502040204020203" pitchFamily="34" charset="0"/>
                <a:ea typeface="Meiryo" panose="020B0604030504040204" pitchFamily="50" charset="-128"/>
              </a:rPr>
              <a:t>“ </a:t>
            </a:r>
            <a:r>
              <a:rPr kumimoji="1" lang="pt-BR" altLang="ja-JP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Bahnschrift" panose="020B0502040204020203" pitchFamily="34" charset="0"/>
                <a:ea typeface="Meiryo" panose="020B0604030504040204" pitchFamily="50" charset="-128"/>
              </a:rPr>
              <a:t>HELPME “</a:t>
            </a:r>
            <a:endParaRPr kumimoji="1" lang="ja-JP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Bahnschrift" panose="020B0502040204020203" pitchFamily="34" charset="0"/>
            </a:endParaRPr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D41B2DAA-5A1B-A5DF-1092-C53FCFEE98EE}"/>
              </a:ext>
            </a:extLst>
          </p:cNvPr>
          <p:cNvGrpSpPr/>
          <p:nvPr/>
        </p:nvGrpSpPr>
        <p:grpSpPr>
          <a:xfrm>
            <a:off x="1205346" y="3923826"/>
            <a:ext cx="4396631" cy="691512"/>
            <a:chOff x="1205346" y="3714750"/>
            <a:chExt cx="4396631" cy="691512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B754598B-A129-E064-9B68-1B15A6BB558B}"/>
                </a:ext>
              </a:extLst>
            </p:cNvPr>
            <p:cNvSpPr/>
            <p:nvPr/>
          </p:nvSpPr>
          <p:spPr>
            <a:xfrm>
              <a:off x="1205346" y="3714750"/>
              <a:ext cx="4396631" cy="69151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DA6E779B-FA3A-EC13-A88B-CB7222A465D5}"/>
                </a:ext>
              </a:extLst>
            </p:cNvPr>
            <p:cNvSpPr txBox="1"/>
            <p:nvPr/>
          </p:nvSpPr>
          <p:spPr>
            <a:xfrm>
              <a:off x="1378106" y="3875348"/>
              <a:ext cx="40511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b="1" dirty="0"/>
                <a:t>GPS</a:t>
              </a:r>
              <a:r>
                <a:rPr lang="ja-JP" altLang="en-US" b="1" dirty="0"/>
                <a:t>で取得した </a:t>
              </a:r>
              <a:r>
                <a:rPr lang="en-US" altLang="ja-JP" b="1" dirty="0"/>
                <a:t>NMEA</a:t>
              </a:r>
              <a:r>
                <a:rPr lang="ja-JP" altLang="en-US" b="1" dirty="0"/>
                <a:t>形式 のデータ</a:t>
              </a:r>
              <a:endParaRPr kumimoji="1" lang="ja-JP" altLang="en-US" b="1" dirty="0"/>
            </a:p>
          </p:txBody>
        </p:sp>
      </p:grp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4CEFF6BA-3581-4C79-BB57-B99D29409971}"/>
              </a:ext>
            </a:extLst>
          </p:cNvPr>
          <p:cNvGrpSpPr/>
          <p:nvPr/>
        </p:nvGrpSpPr>
        <p:grpSpPr>
          <a:xfrm>
            <a:off x="6934200" y="3923334"/>
            <a:ext cx="3567991" cy="691512"/>
            <a:chOff x="6934200" y="3984629"/>
            <a:chExt cx="3567991" cy="691512"/>
          </a:xfrm>
        </p:grpSpPr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BDDD2478-B50C-A759-5ABF-E27D9252AB51}"/>
                </a:ext>
              </a:extLst>
            </p:cNvPr>
            <p:cNvSpPr/>
            <p:nvPr/>
          </p:nvSpPr>
          <p:spPr>
            <a:xfrm>
              <a:off x="6934200" y="3984629"/>
              <a:ext cx="3567991" cy="69151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AD6015DE-8BBA-8413-8640-883A1FE88EDA}"/>
                </a:ext>
              </a:extLst>
            </p:cNvPr>
            <p:cNvSpPr txBox="1"/>
            <p:nvPr/>
          </p:nvSpPr>
          <p:spPr>
            <a:xfrm>
              <a:off x="7126842" y="4151104"/>
              <a:ext cx="31854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b="1" dirty="0"/>
                <a:t>子機の緯度経度の情報を抽出</a:t>
              </a:r>
              <a:endParaRPr kumimoji="1" lang="ja-JP" altLang="en-US" b="1" dirty="0"/>
            </a:p>
          </p:txBody>
        </p:sp>
      </p:grpSp>
      <p:sp>
        <p:nvSpPr>
          <p:cNvPr id="17" name="二等辺三角形 16">
            <a:extLst>
              <a:ext uri="{FF2B5EF4-FFF2-40B4-BE49-F238E27FC236}">
                <a16:creationId xmlns:a16="http://schemas.microsoft.com/office/drawing/2014/main" id="{0663A880-894B-5B3B-575C-4D130794AC36}"/>
              </a:ext>
            </a:extLst>
          </p:cNvPr>
          <p:cNvSpPr/>
          <p:nvPr/>
        </p:nvSpPr>
        <p:spPr>
          <a:xfrm rot="5400000">
            <a:off x="6156134" y="4212348"/>
            <a:ext cx="167274" cy="144202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2291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リーフォーム: 図形 4">
            <a:extLst>
              <a:ext uri="{FF2B5EF4-FFF2-40B4-BE49-F238E27FC236}">
                <a16:creationId xmlns:a16="http://schemas.microsoft.com/office/drawing/2014/main" id="{111D72EF-6680-7A73-C7F5-4AC385E4CCA9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965F4CB6-F463-EB65-7084-A7580E86FFD0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8BC5443B-53BD-97A4-8652-EDDBEBA0F5ED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758DAE7-FD9F-432B-C8C1-6A1E22F257E4}"/>
              </a:ext>
            </a:extLst>
          </p:cNvPr>
          <p:cNvSpPr/>
          <p:nvPr/>
        </p:nvSpPr>
        <p:spPr>
          <a:xfrm>
            <a:off x="1489954" y="921367"/>
            <a:ext cx="287610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Data / Consideration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F4D316A5-1F0D-E1CE-12EE-7A35328DED21}"/>
              </a:ext>
            </a:extLst>
          </p:cNvPr>
          <p:cNvSpPr/>
          <p:nvPr/>
        </p:nvSpPr>
        <p:spPr>
          <a:xfrm>
            <a:off x="1489954" y="466822"/>
            <a:ext cx="57631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打ち上げで取得したデータ・考察</a:t>
            </a:r>
          </a:p>
        </p:txBody>
      </p:sp>
      <p:pic>
        <p:nvPicPr>
          <p:cNvPr id="3" name="20240715_demonstration">
            <a:hlinkClick r:id="" action="ppaction://media"/>
            <a:extLst>
              <a:ext uri="{FF2B5EF4-FFF2-40B4-BE49-F238E27FC236}">
                <a16:creationId xmlns:a16="http://schemas.microsoft.com/office/drawing/2014/main" id="{8E4F6DB5-DEF6-8869-06A1-49D4EC0A1F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10856" b="15938"/>
          <a:stretch/>
        </p:blipFill>
        <p:spPr>
          <a:xfrm>
            <a:off x="0" y="1449696"/>
            <a:ext cx="12192000" cy="501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253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87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541847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480131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</p:spTree>
    <p:extLst>
      <p:ext uri="{BB962C8B-B14F-4D97-AF65-F5344CB8AC3E}">
        <p14:creationId xmlns:p14="http://schemas.microsoft.com/office/powerpoint/2010/main" val="875263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40655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159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</p:spTree>
    <p:extLst>
      <p:ext uri="{BB962C8B-B14F-4D97-AF65-F5344CB8AC3E}">
        <p14:creationId xmlns:p14="http://schemas.microsoft.com/office/powerpoint/2010/main" val="1372391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5A840D9-49A7-5A30-C9FF-1EC2247A8AF3}"/>
              </a:ext>
            </a:extLst>
          </p:cNvPr>
          <p:cNvSpPr txBox="1"/>
          <p:nvPr/>
        </p:nvSpPr>
        <p:spPr>
          <a:xfrm>
            <a:off x="1567479" y="3926604"/>
            <a:ext cx="73789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800" b="1" spc="300" dirty="0"/>
              <a:t>事後プレゼンテーション</a:t>
            </a:r>
            <a:endParaRPr kumimoji="1" lang="ja-JP" altLang="en-US" sz="4800" b="1" spc="300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88131F7-92BF-5FF9-76C5-F53094E044AD}"/>
              </a:ext>
            </a:extLst>
          </p:cNvPr>
          <p:cNvSpPr txBox="1"/>
          <p:nvPr/>
        </p:nvSpPr>
        <p:spPr>
          <a:xfrm>
            <a:off x="1567479" y="4757601"/>
            <a:ext cx="4721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pc="1000" dirty="0"/>
              <a:t>JIGO-PRESENTATION</a:t>
            </a:r>
            <a:endParaRPr kumimoji="1" lang="ja-JP" altLang="en-US" spc="1000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EC57E732-C812-F35C-3678-F53C31E6E5CB}"/>
              </a:ext>
            </a:extLst>
          </p:cNvPr>
          <p:cNvSpPr txBox="1"/>
          <p:nvPr/>
        </p:nvSpPr>
        <p:spPr>
          <a:xfrm>
            <a:off x="1567479" y="1731067"/>
            <a:ext cx="38363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spc="300" dirty="0"/>
              <a:t>缶サット甲子園 和歌山大会</a:t>
            </a:r>
            <a:endParaRPr kumimoji="1" lang="ja-JP" altLang="en-US" sz="2000" b="1" spc="300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009694B3-DB99-8D4C-CD85-3E335027CC9E}"/>
              </a:ext>
            </a:extLst>
          </p:cNvPr>
          <p:cNvSpPr txBox="1"/>
          <p:nvPr/>
        </p:nvSpPr>
        <p:spPr>
          <a:xfrm>
            <a:off x="1567479" y="2131177"/>
            <a:ext cx="31213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900" spc="500" dirty="0"/>
              <a:t>CANSAT-WAKAYAMA COMP.</a:t>
            </a:r>
            <a:endParaRPr kumimoji="1" lang="ja-JP" altLang="en-US" sz="900" spc="500" dirty="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3B924CF-8FE2-3703-A296-083F3FAFEA69}"/>
              </a:ext>
            </a:extLst>
          </p:cNvPr>
          <p:cNvSpPr txBox="1"/>
          <p:nvPr/>
        </p:nvSpPr>
        <p:spPr>
          <a:xfrm>
            <a:off x="1567479" y="2602406"/>
            <a:ext cx="60708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800" b="1" spc="300" dirty="0"/>
              <a:t>和歌山県立桐蔭高校</a:t>
            </a:r>
            <a:endParaRPr kumimoji="1" lang="ja-JP" altLang="en-US" sz="4800" b="1" spc="300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B92EBB04-82DB-2936-6970-7F5C9DD63A37}"/>
              </a:ext>
            </a:extLst>
          </p:cNvPr>
          <p:cNvSpPr txBox="1"/>
          <p:nvPr/>
        </p:nvSpPr>
        <p:spPr>
          <a:xfrm>
            <a:off x="1567479" y="3439329"/>
            <a:ext cx="6500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pc="1000" dirty="0"/>
              <a:t>WAKAYAMA-PREF. TOIN-H.S.</a:t>
            </a:r>
            <a:endParaRPr kumimoji="1" lang="ja-JP" altLang="en-US" spc="1000" dirty="0"/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DC3D1FE4-175C-3DDD-AD8F-6F2522E49A41}"/>
              </a:ext>
            </a:extLst>
          </p:cNvPr>
          <p:cNvCxnSpPr>
            <a:cxnSpLocks/>
          </p:cNvCxnSpPr>
          <p:nvPr/>
        </p:nvCxnSpPr>
        <p:spPr>
          <a:xfrm>
            <a:off x="1165412" y="1649946"/>
            <a:ext cx="0" cy="3558109"/>
          </a:xfrm>
          <a:prstGeom prst="line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271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3677AF3-F1BD-4605-911D-A44220203959}"/>
              </a:ext>
            </a:extLst>
          </p:cNvPr>
          <p:cNvSpPr txBox="1"/>
          <p:nvPr/>
        </p:nvSpPr>
        <p:spPr>
          <a:xfrm>
            <a:off x="1444919" y="852596"/>
            <a:ext cx="28135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spc="200" dirty="0">
                <a:latin typeface="Trebuchet MS" panose="020B0603020202020204" pitchFamily="34" charset="0"/>
                <a:cs typeface="Aharoni" panose="02010803020104030203" pitchFamily="2" charset="-79"/>
              </a:rPr>
              <a:t>CONTENTS</a:t>
            </a:r>
            <a:endParaRPr kumimoji="1" lang="ja-JP" altLang="en-US" sz="4000" spc="200" dirty="0">
              <a:latin typeface="Trebuchet MS" panose="020B06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3" name="楕円 2">
            <a:extLst>
              <a:ext uri="{FF2B5EF4-FFF2-40B4-BE49-F238E27FC236}">
                <a16:creationId xmlns:a16="http://schemas.microsoft.com/office/drawing/2014/main" id="{F34D8BE9-FAC2-6334-B60D-7293C21EE694}"/>
              </a:ext>
            </a:extLst>
          </p:cNvPr>
          <p:cNvSpPr/>
          <p:nvPr/>
        </p:nvSpPr>
        <p:spPr>
          <a:xfrm>
            <a:off x="1444919" y="2171796"/>
            <a:ext cx="384933" cy="384933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800">
              <a:solidFill>
                <a:schemeClr val="tx1"/>
              </a:solidFill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31067B2-7BE8-D50A-4098-1506C0B9B0A7}"/>
              </a:ext>
            </a:extLst>
          </p:cNvPr>
          <p:cNvSpPr txBox="1"/>
          <p:nvPr/>
        </p:nvSpPr>
        <p:spPr>
          <a:xfrm>
            <a:off x="1949357" y="2131203"/>
            <a:ext cx="3185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spc="200" dirty="0">
                <a:latin typeface="Trebuchet MS" panose="020B0603020202020204" pitchFamily="34" charset="0"/>
                <a:cs typeface="Aharoni" panose="02010803020104030203" pitchFamily="2" charset="-79"/>
              </a:rPr>
              <a:t>設定したミッション</a:t>
            </a:r>
          </a:p>
        </p:txBody>
      </p:sp>
      <p:sp>
        <p:nvSpPr>
          <p:cNvPr id="13" name="object 4">
            <a:extLst>
              <a:ext uri="{FF2B5EF4-FFF2-40B4-BE49-F238E27FC236}">
                <a16:creationId xmlns:a16="http://schemas.microsoft.com/office/drawing/2014/main" id="{C351DF7C-4355-AF65-C2E3-7549CE9DEABF}"/>
              </a:ext>
            </a:extLst>
          </p:cNvPr>
          <p:cNvSpPr txBox="1"/>
          <p:nvPr/>
        </p:nvSpPr>
        <p:spPr>
          <a:xfrm>
            <a:off x="1444919" y="2147275"/>
            <a:ext cx="384933" cy="380480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en-US" sz="2000" spc="200" dirty="0">
                <a:latin typeface="Bahnschrift Light" panose="020B0502040204020203" pitchFamily="34" charset="0"/>
                <a:ea typeface="メイリオ" panose="020B0604030504040204" pitchFamily="50" charset="-128"/>
              </a:rPr>
              <a:t>1</a:t>
            </a:r>
            <a:endParaRPr sz="400" dirty="0">
              <a:latin typeface="Bahnschrift Light" panose="020B0502040204020203" pitchFamily="34" charset="0"/>
              <a:cs typeface="メイリオ"/>
            </a:endParaRPr>
          </a:p>
        </p:txBody>
      </p:sp>
      <p:sp>
        <p:nvSpPr>
          <p:cNvPr id="31" name="楕円 30">
            <a:extLst>
              <a:ext uri="{FF2B5EF4-FFF2-40B4-BE49-F238E27FC236}">
                <a16:creationId xmlns:a16="http://schemas.microsoft.com/office/drawing/2014/main" id="{4A668A51-DB7D-A01D-6725-FB373161D187}"/>
              </a:ext>
            </a:extLst>
          </p:cNvPr>
          <p:cNvSpPr/>
          <p:nvPr/>
        </p:nvSpPr>
        <p:spPr>
          <a:xfrm>
            <a:off x="1444919" y="2924308"/>
            <a:ext cx="384933" cy="384933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800">
              <a:solidFill>
                <a:schemeClr val="tx1"/>
              </a:solidFill>
            </a:endParaRP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E2E42442-D47A-B758-CE38-8ED10D846C67}"/>
              </a:ext>
            </a:extLst>
          </p:cNvPr>
          <p:cNvSpPr txBox="1"/>
          <p:nvPr/>
        </p:nvSpPr>
        <p:spPr>
          <a:xfrm>
            <a:off x="1949357" y="2883715"/>
            <a:ext cx="25186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spc="200" dirty="0">
                <a:latin typeface="Trebuchet MS" panose="020B0603020202020204" pitchFamily="34" charset="0"/>
                <a:cs typeface="Aharoni" panose="02010803020104030203" pitchFamily="2" charset="-79"/>
              </a:rPr>
              <a:t>ミッション概要</a:t>
            </a:r>
          </a:p>
        </p:txBody>
      </p:sp>
      <p:sp>
        <p:nvSpPr>
          <p:cNvPr id="33" name="object 4">
            <a:extLst>
              <a:ext uri="{FF2B5EF4-FFF2-40B4-BE49-F238E27FC236}">
                <a16:creationId xmlns:a16="http://schemas.microsoft.com/office/drawing/2014/main" id="{481B435E-FAB9-4C1C-665E-8D21A5693C49}"/>
              </a:ext>
            </a:extLst>
          </p:cNvPr>
          <p:cNvSpPr txBox="1"/>
          <p:nvPr/>
        </p:nvSpPr>
        <p:spPr>
          <a:xfrm>
            <a:off x="1444919" y="2899787"/>
            <a:ext cx="384933" cy="380480"/>
          </a:xfrm>
          <a:prstGeom prst="rect">
            <a:avLst/>
          </a:prstGeom>
          <a:ln>
            <a:noFill/>
          </a:ln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en-US" altLang="ja-JP" sz="2000" spc="200" dirty="0">
                <a:latin typeface="Bahnschrift Light" panose="020B0502040204020203" pitchFamily="34" charset="0"/>
                <a:ea typeface="メイリオ" panose="020B0604030504040204" pitchFamily="50" charset="-128"/>
              </a:rPr>
              <a:t>2</a:t>
            </a:r>
            <a:endParaRPr sz="400" dirty="0">
              <a:latin typeface="Bahnschrift Light" panose="020B0502040204020203" pitchFamily="34" charset="0"/>
              <a:cs typeface="メイリオ"/>
            </a:endParaRPr>
          </a:p>
        </p:txBody>
      </p:sp>
      <p:sp>
        <p:nvSpPr>
          <p:cNvPr id="34" name="楕円 33">
            <a:extLst>
              <a:ext uri="{FF2B5EF4-FFF2-40B4-BE49-F238E27FC236}">
                <a16:creationId xmlns:a16="http://schemas.microsoft.com/office/drawing/2014/main" id="{3C7AA27A-A03E-33FF-2968-0AEA7CA2542F}"/>
              </a:ext>
            </a:extLst>
          </p:cNvPr>
          <p:cNvSpPr/>
          <p:nvPr/>
        </p:nvSpPr>
        <p:spPr>
          <a:xfrm>
            <a:off x="1444919" y="3611893"/>
            <a:ext cx="384933" cy="384933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800">
              <a:solidFill>
                <a:schemeClr val="tx1"/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6C5F1AF9-3103-D027-8A99-BFAFE6EC6CCB}"/>
              </a:ext>
            </a:extLst>
          </p:cNvPr>
          <p:cNvSpPr txBox="1"/>
          <p:nvPr/>
        </p:nvSpPr>
        <p:spPr>
          <a:xfrm>
            <a:off x="1949357" y="3571300"/>
            <a:ext cx="35189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 spc="200" dirty="0">
                <a:latin typeface="Trebuchet MS" panose="020B0603020202020204" pitchFamily="34" charset="0"/>
                <a:cs typeface="Aharoni" panose="02010803020104030203" pitchFamily="2" charset="-79"/>
              </a:rPr>
              <a:t>サクセスクライテリア</a:t>
            </a:r>
          </a:p>
        </p:txBody>
      </p:sp>
      <p:sp>
        <p:nvSpPr>
          <p:cNvPr id="36" name="object 4">
            <a:extLst>
              <a:ext uri="{FF2B5EF4-FFF2-40B4-BE49-F238E27FC236}">
                <a16:creationId xmlns:a16="http://schemas.microsoft.com/office/drawing/2014/main" id="{F3DCB63D-01F6-AAD7-E590-ECAC6BB7A52E}"/>
              </a:ext>
            </a:extLst>
          </p:cNvPr>
          <p:cNvSpPr txBox="1"/>
          <p:nvPr/>
        </p:nvSpPr>
        <p:spPr>
          <a:xfrm>
            <a:off x="1444919" y="3587372"/>
            <a:ext cx="384933" cy="380480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en-US" sz="2000" spc="200" dirty="0">
                <a:latin typeface="Bahnschrift Light" panose="020B0502040204020203" pitchFamily="34" charset="0"/>
                <a:ea typeface="メイリオ" panose="020B0604030504040204" pitchFamily="50" charset="-128"/>
              </a:rPr>
              <a:t>3</a:t>
            </a:r>
            <a:endParaRPr sz="400" dirty="0">
              <a:latin typeface="Bahnschrift Light" panose="020B0502040204020203" pitchFamily="34" charset="0"/>
              <a:cs typeface="メイリオ"/>
            </a:endParaRPr>
          </a:p>
        </p:txBody>
      </p:sp>
      <p:sp>
        <p:nvSpPr>
          <p:cNvPr id="37" name="楕円 36">
            <a:extLst>
              <a:ext uri="{FF2B5EF4-FFF2-40B4-BE49-F238E27FC236}">
                <a16:creationId xmlns:a16="http://schemas.microsoft.com/office/drawing/2014/main" id="{BADA2070-7FB0-D21C-4559-CB7759E9146B}"/>
              </a:ext>
            </a:extLst>
          </p:cNvPr>
          <p:cNvSpPr/>
          <p:nvPr/>
        </p:nvSpPr>
        <p:spPr>
          <a:xfrm>
            <a:off x="1444919" y="4286576"/>
            <a:ext cx="384933" cy="384933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800">
              <a:solidFill>
                <a:schemeClr val="tx1"/>
              </a:solidFill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E0D81183-EB85-8C18-D7DA-1E2D92A0A8C1}"/>
              </a:ext>
            </a:extLst>
          </p:cNvPr>
          <p:cNvSpPr txBox="1"/>
          <p:nvPr/>
        </p:nvSpPr>
        <p:spPr>
          <a:xfrm>
            <a:off x="1949357" y="4245983"/>
            <a:ext cx="45191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 spc="200" dirty="0">
                <a:latin typeface="Trebuchet MS" panose="020B0603020202020204" pitchFamily="34" charset="0"/>
                <a:cs typeface="Aharoni" panose="02010803020104030203" pitchFamily="2" charset="-79"/>
              </a:rPr>
              <a:t>打上で取得したデータ・考察</a:t>
            </a:r>
          </a:p>
        </p:txBody>
      </p:sp>
      <p:sp>
        <p:nvSpPr>
          <p:cNvPr id="39" name="object 4">
            <a:extLst>
              <a:ext uri="{FF2B5EF4-FFF2-40B4-BE49-F238E27FC236}">
                <a16:creationId xmlns:a16="http://schemas.microsoft.com/office/drawing/2014/main" id="{351CE3A1-D53E-C3FF-93C0-80B50FC22317}"/>
              </a:ext>
            </a:extLst>
          </p:cNvPr>
          <p:cNvSpPr txBox="1"/>
          <p:nvPr/>
        </p:nvSpPr>
        <p:spPr>
          <a:xfrm>
            <a:off x="1444919" y="4262055"/>
            <a:ext cx="384933" cy="380480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en-US" sz="2000" spc="200" dirty="0">
                <a:latin typeface="Bahnschrift Light" panose="020B0502040204020203" pitchFamily="34" charset="0"/>
                <a:ea typeface="メイリオ" panose="020B0604030504040204" pitchFamily="50" charset="-128"/>
              </a:rPr>
              <a:t>4</a:t>
            </a:r>
            <a:endParaRPr sz="400" dirty="0">
              <a:latin typeface="Bahnschrift Light" panose="020B0502040204020203" pitchFamily="34" charset="0"/>
              <a:cs typeface="メイリオ"/>
            </a:endParaRPr>
          </a:p>
        </p:txBody>
      </p:sp>
      <p:sp>
        <p:nvSpPr>
          <p:cNvPr id="40" name="楕円 39">
            <a:extLst>
              <a:ext uri="{FF2B5EF4-FFF2-40B4-BE49-F238E27FC236}">
                <a16:creationId xmlns:a16="http://schemas.microsoft.com/office/drawing/2014/main" id="{A65988AC-373B-D462-57C0-B9FF238D21E3}"/>
              </a:ext>
            </a:extLst>
          </p:cNvPr>
          <p:cNvSpPr/>
          <p:nvPr/>
        </p:nvSpPr>
        <p:spPr>
          <a:xfrm>
            <a:off x="1444919" y="5044434"/>
            <a:ext cx="384933" cy="384933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800">
              <a:solidFill>
                <a:schemeClr val="tx1"/>
              </a:solidFill>
            </a:endParaRPr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06FD013B-2C02-28D1-0C3C-5D436C388AB0}"/>
              </a:ext>
            </a:extLst>
          </p:cNvPr>
          <p:cNvSpPr txBox="1"/>
          <p:nvPr/>
        </p:nvSpPr>
        <p:spPr>
          <a:xfrm>
            <a:off x="1949357" y="5003841"/>
            <a:ext cx="2852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 spc="200" dirty="0">
                <a:latin typeface="Trebuchet MS" panose="020B0603020202020204" pitchFamily="34" charset="0"/>
                <a:cs typeface="Aharoni" panose="02010803020104030203" pitchFamily="2" charset="-79"/>
              </a:rPr>
              <a:t>評価・今後の課題</a:t>
            </a:r>
            <a:endParaRPr kumimoji="1" lang="ja-JP" altLang="en-US" sz="2400" b="1" spc="200" dirty="0">
              <a:latin typeface="Trebuchet MS" panose="020B06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42" name="object 4">
            <a:extLst>
              <a:ext uri="{FF2B5EF4-FFF2-40B4-BE49-F238E27FC236}">
                <a16:creationId xmlns:a16="http://schemas.microsoft.com/office/drawing/2014/main" id="{EC2E1E9B-529C-82A8-A16C-4E3B12B7970C}"/>
              </a:ext>
            </a:extLst>
          </p:cNvPr>
          <p:cNvSpPr txBox="1"/>
          <p:nvPr/>
        </p:nvSpPr>
        <p:spPr>
          <a:xfrm>
            <a:off x="1444919" y="5019913"/>
            <a:ext cx="384933" cy="380480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en-US" sz="2000" spc="200" dirty="0">
                <a:latin typeface="Bahnschrift Light" panose="020B0502040204020203" pitchFamily="34" charset="0"/>
                <a:ea typeface="メイリオ" panose="020B0604030504040204" pitchFamily="50" charset="-128"/>
              </a:rPr>
              <a:t>5</a:t>
            </a:r>
            <a:endParaRPr sz="400" dirty="0">
              <a:latin typeface="Bahnschrift Light" panose="020B0502040204020203" pitchFamily="34" charset="0"/>
              <a:cs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1337387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9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accel="23000" decel="77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1" dur="17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6" presetClass="emph" presetSubtype="0" accel="25000" decel="75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1100" fill="hold"/>
                                        <p:tgtEl>
                                          <p:spTgt spid="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13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00"/>
                            </p:stCondLst>
                            <p:childTnLst>
                              <p:par>
                                <p:cTn id="1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9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8" presetClass="emph" presetSubtype="0" accel="23000" decel="77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23" dur="17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" presetID="6" presetClass="emph" presetSubtype="0" accel="25000" decel="75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5" dur="110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13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400"/>
                            </p:stCondLst>
                            <p:childTnLst>
                              <p:par>
                                <p:cTn id="3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9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8" presetClass="emph" presetSubtype="0" accel="23000" decel="77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35" dur="17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6" presetID="6" presetClass="emph" presetSubtype="0" accel="25000" decel="75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37" dur="1100" fill="hold"/>
                                        <p:tgtEl>
                                          <p:spTgt spid="3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13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100"/>
                            </p:stCondLst>
                            <p:childTnLst>
                              <p:par>
                                <p:cTn id="4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9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8" presetClass="emph" presetSubtype="0" accel="23000" decel="77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47" dur="17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8" presetID="6" presetClass="emph" presetSubtype="0" accel="25000" decel="75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49" dur="1100" fill="hold"/>
                                        <p:tgtEl>
                                          <p:spTgt spid="3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13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800"/>
                            </p:stCondLst>
                            <p:childTnLst>
                              <p:par>
                                <p:cTn id="5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7" dur="9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8" presetClass="emph" presetSubtype="0" accel="23000" decel="77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59" dur="17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60" presetID="6" presetClass="emph" presetSubtype="0" accel="25000" decel="75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61" dur="1100" fill="hold"/>
                                        <p:tgtEl>
                                          <p:spTgt spid="4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0" nodeType="withEffect">
                                  <p:stCondLst>
                                    <p:cond delay="13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3" grpId="1" animBg="1"/>
      <p:bldP spid="3" grpId="2" animBg="1"/>
      <p:bldP spid="5" grpId="0"/>
      <p:bldP spid="13" grpId="0"/>
      <p:bldP spid="31" grpId="0" animBg="1"/>
      <p:bldP spid="31" grpId="1" animBg="1"/>
      <p:bldP spid="31" grpId="2" animBg="1"/>
      <p:bldP spid="32" grpId="0"/>
      <p:bldP spid="33" grpId="0"/>
      <p:bldP spid="34" grpId="0" animBg="1"/>
      <p:bldP spid="34" grpId="1" animBg="1"/>
      <p:bldP spid="34" grpId="2" animBg="1"/>
      <p:bldP spid="35" grpId="0"/>
      <p:bldP spid="36" grpId="0"/>
      <p:bldP spid="37" grpId="0" animBg="1"/>
      <p:bldP spid="37" grpId="1" animBg="1"/>
      <p:bldP spid="37" grpId="2" animBg="1"/>
      <p:bldP spid="38" grpId="0"/>
      <p:bldP spid="39" grpId="0"/>
      <p:bldP spid="40" grpId="0" animBg="1"/>
      <p:bldP spid="40" grpId="1" animBg="1"/>
      <p:bldP spid="40" grpId="2" animBg="1"/>
      <p:bldP spid="41" grpId="0"/>
      <p:bldP spid="4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22525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Our Mission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537839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設定したミッション</a:t>
            </a:r>
          </a:p>
        </p:txBody>
      </p:sp>
    </p:spTree>
    <p:extLst>
      <p:ext uri="{BB962C8B-B14F-4D97-AF65-F5344CB8AC3E}">
        <p14:creationId xmlns:p14="http://schemas.microsoft.com/office/powerpoint/2010/main" val="1910634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楕円 87">
            <a:extLst>
              <a:ext uri="{FF2B5EF4-FFF2-40B4-BE49-F238E27FC236}">
                <a16:creationId xmlns:a16="http://schemas.microsoft.com/office/drawing/2014/main" id="{444884FB-7A48-E1B4-4380-7B0981FA0E6A}"/>
              </a:ext>
            </a:extLst>
          </p:cNvPr>
          <p:cNvSpPr/>
          <p:nvPr/>
        </p:nvSpPr>
        <p:spPr>
          <a:xfrm>
            <a:off x="6901010" y="2039572"/>
            <a:ext cx="3482328" cy="348232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9" name="楕円 88">
            <a:extLst>
              <a:ext uri="{FF2B5EF4-FFF2-40B4-BE49-F238E27FC236}">
                <a16:creationId xmlns:a16="http://schemas.microsoft.com/office/drawing/2014/main" id="{2B5EA459-EE1F-2F86-C286-96FEFDBCB011}"/>
              </a:ext>
            </a:extLst>
          </p:cNvPr>
          <p:cNvSpPr>
            <a:spLocks noChangeAspect="1"/>
          </p:cNvSpPr>
          <p:nvPr/>
        </p:nvSpPr>
        <p:spPr>
          <a:xfrm>
            <a:off x="6846068" y="1984630"/>
            <a:ext cx="3632811" cy="3632811"/>
          </a:xfrm>
          <a:prstGeom prst="ellipse">
            <a:avLst/>
          </a:prstGeom>
          <a:solidFill>
            <a:srgbClr val="F5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90" name="楕円 89">
            <a:extLst>
              <a:ext uri="{FF2B5EF4-FFF2-40B4-BE49-F238E27FC236}">
                <a16:creationId xmlns:a16="http://schemas.microsoft.com/office/drawing/2014/main" id="{1C804752-4BEA-88FD-B96D-1D0563E45B21}"/>
              </a:ext>
            </a:extLst>
          </p:cNvPr>
          <p:cNvSpPr>
            <a:spLocks noChangeAspect="1"/>
          </p:cNvSpPr>
          <p:nvPr/>
        </p:nvSpPr>
        <p:spPr>
          <a:xfrm>
            <a:off x="6821804" y="1960366"/>
            <a:ext cx="3699268" cy="369926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8" name="楕円 77">
            <a:extLst>
              <a:ext uri="{FF2B5EF4-FFF2-40B4-BE49-F238E27FC236}">
                <a16:creationId xmlns:a16="http://schemas.microsoft.com/office/drawing/2014/main" id="{37497C53-0C49-892D-5D95-D954D9C5EEC3}"/>
              </a:ext>
            </a:extLst>
          </p:cNvPr>
          <p:cNvSpPr/>
          <p:nvPr/>
        </p:nvSpPr>
        <p:spPr>
          <a:xfrm>
            <a:off x="1750136" y="2039572"/>
            <a:ext cx="3482328" cy="348232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楕円 78">
            <a:extLst>
              <a:ext uri="{FF2B5EF4-FFF2-40B4-BE49-F238E27FC236}">
                <a16:creationId xmlns:a16="http://schemas.microsoft.com/office/drawing/2014/main" id="{F00C1253-4BF9-88BC-3AE2-3E3338F4BBBA}"/>
              </a:ext>
            </a:extLst>
          </p:cNvPr>
          <p:cNvSpPr>
            <a:spLocks noChangeAspect="1"/>
          </p:cNvSpPr>
          <p:nvPr/>
        </p:nvSpPr>
        <p:spPr>
          <a:xfrm>
            <a:off x="1695194" y="1984630"/>
            <a:ext cx="3632811" cy="3632811"/>
          </a:xfrm>
          <a:prstGeom prst="ellipse">
            <a:avLst/>
          </a:prstGeom>
          <a:solidFill>
            <a:srgbClr val="F5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80" name="楕円 79">
            <a:extLst>
              <a:ext uri="{FF2B5EF4-FFF2-40B4-BE49-F238E27FC236}">
                <a16:creationId xmlns:a16="http://schemas.microsoft.com/office/drawing/2014/main" id="{D5D004F7-4F95-593C-B095-83022AE9B1BE}"/>
              </a:ext>
            </a:extLst>
          </p:cNvPr>
          <p:cNvSpPr>
            <a:spLocks noChangeAspect="1"/>
          </p:cNvSpPr>
          <p:nvPr/>
        </p:nvSpPr>
        <p:spPr>
          <a:xfrm>
            <a:off x="1670930" y="1960366"/>
            <a:ext cx="3699268" cy="3699268"/>
          </a:xfrm>
          <a:prstGeom prst="ellipse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1" name="object 4">
            <a:extLst>
              <a:ext uri="{FF2B5EF4-FFF2-40B4-BE49-F238E27FC236}">
                <a16:creationId xmlns:a16="http://schemas.microsoft.com/office/drawing/2014/main" id="{32856733-7816-8C90-9575-60C3A50233BF}"/>
              </a:ext>
            </a:extLst>
          </p:cNvPr>
          <p:cNvSpPr txBox="1"/>
          <p:nvPr/>
        </p:nvSpPr>
        <p:spPr>
          <a:xfrm>
            <a:off x="1854889" y="2400757"/>
            <a:ext cx="3272822" cy="1550031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ja-JP" altLang="en-US" sz="9600" b="1" spc="200" dirty="0">
                <a:solidFill>
                  <a:srgbClr val="F5F6F6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散布</a:t>
            </a:r>
            <a:endParaRPr sz="2000" dirty="0">
              <a:solidFill>
                <a:srgbClr val="F5F6F6"/>
              </a:solidFill>
              <a:latin typeface="游ゴシック" panose="020B0400000000000000" pitchFamily="50" charset="-128"/>
              <a:ea typeface="游ゴシック" panose="020B0400000000000000" pitchFamily="50" charset="-128"/>
              <a:cs typeface="メイリオ"/>
            </a:endParaRPr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53F652D7-8B7A-C09B-DA9E-D18A12012E41}"/>
              </a:ext>
            </a:extLst>
          </p:cNvPr>
          <p:cNvSpPr/>
          <p:nvPr/>
        </p:nvSpPr>
        <p:spPr>
          <a:xfrm>
            <a:off x="1784272" y="3995198"/>
            <a:ext cx="34140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+mj-cs"/>
              </a:rPr>
              <a:t>災害救助用の</a:t>
            </a:r>
            <a:endParaRPr lang="en-US" altLang="ja-JP" sz="2400" b="1" spc="200" dirty="0">
              <a:solidFill>
                <a:srgbClr val="F5F6F6"/>
              </a:solidFill>
              <a:latin typeface="游ゴシック" panose="020B0400000000000000" pitchFamily="50" charset="-128"/>
              <a:ea typeface="游ゴシック" panose="020B0400000000000000" pitchFamily="50" charset="-128"/>
              <a:cs typeface="+mj-cs"/>
            </a:endParaRPr>
          </a:p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+mj-cs"/>
              </a:rPr>
              <a:t>通信キットを</a:t>
            </a:r>
            <a:endParaRPr lang="en-US" altLang="ja-JP" sz="2400" b="1" spc="200" dirty="0">
              <a:solidFill>
                <a:srgbClr val="F5F6F6"/>
              </a:solidFill>
              <a:latin typeface="游ゴシック" panose="020B0400000000000000" pitchFamily="50" charset="-128"/>
              <a:ea typeface="游ゴシック" panose="020B0400000000000000" pitchFamily="50" charset="-128"/>
              <a:cs typeface="+mj-cs"/>
            </a:endParaRPr>
          </a:p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+mj-cs"/>
              </a:rPr>
              <a:t>空中から散布</a:t>
            </a:r>
          </a:p>
        </p:txBody>
      </p:sp>
      <p:sp>
        <p:nvSpPr>
          <p:cNvPr id="91" name="object 4">
            <a:extLst>
              <a:ext uri="{FF2B5EF4-FFF2-40B4-BE49-F238E27FC236}">
                <a16:creationId xmlns:a16="http://schemas.microsoft.com/office/drawing/2014/main" id="{74CE1490-8E87-D47F-0597-3384F5FED3C5}"/>
              </a:ext>
            </a:extLst>
          </p:cNvPr>
          <p:cNvSpPr txBox="1"/>
          <p:nvPr/>
        </p:nvSpPr>
        <p:spPr>
          <a:xfrm>
            <a:off x="7005763" y="2400757"/>
            <a:ext cx="3272822" cy="1550031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ja-JP" altLang="en-US" sz="9600" b="1" spc="200" dirty="0">
                <a:solidFill>
                  <a:srgbClr val="F5F6F6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活用</a:t>
            </a:r>
            <a:endParaRPr sz="2000" dirty="0">
              <a:solidFill>
                <a:srgbClr val="F5F6F6"/>
              </a:solidFill>
              <a:latin typeface="游ゴシック" panose="020B0400000000000000" pitchFamily="50" charset="-128"/>
              <a:ea typeface="游ゴシック" panose="020B0400000000000000" pitchFamily="50" charset="-128"/>
              <a:cs typeface="メイリオ"/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57DB18EB-4B8D-CA21-2E18-A60C60301416}"/>
              </a:ext>
            </a:extLst>
          </p:cNvPr>
          <p:cNvSpPr/>
          <p:nvPr/>
        </p:nvSpPr>
        <p:spPr>
          <a:xfrm>
            <a:off x="6935146" y="3995198"/>
            <a:ext cx="34140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cs typeface="+mj-cs"/>
              </a:rPr>
              <a:t>通信キットで</a:t>
            </a:r>
          </a:p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cs typeface="+mj-cs"/>
              </a:rPr>
              <a:t>得たデータを</a:t>
            </a:r>
          </a:p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cs typeface="+mj-cs"/>
              </a:rPr>
              <a:t>集約・利活用</a:t>
            </a: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170912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Our Mission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5317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設定したミッション</a:t>
            </a:r>
          </a:p>
        </p:txBody>
      </p:sp>
    </p:spTree>
    <p:extLst>
      <p:ext uri="{BB962C8B-B14F-4D97-AF65-F5344CB8AC3E}">
        <p14:creationId xmlns:p14="http://schemas.microsoft.com/office/powerpoint/2010/main" val="3214108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1" dur="1000" fill="hold"/>
                                        <p:tgtEl>
                                          <p:spTgt spid="7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000" fill="hold"/>
                                        <p:tgtEl>
                                          <p:spTgt spid="7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5" dur="1000" fill="hold"/>
                                        <p:tgtEl>
                                          <p:spTgt spid="8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decel="10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39" dur="1000" fill="hold"/>
                                        <p:tgtEl>
                                          <p:spTgt spid="8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46" dur="1000" fill="hold"/>
                                        <p:tgtEl>
                                          <p:spTgt spid="8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53" dur="1000" fill="hold"/>
                                        <p:tgtEl>
                                          <p:spTgt spid="9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  <p:bldP spid="81" grpId="0"/>
      <p:bldP spid="82" grpId="0"/>
      <p:bldP spid="91" grpId="0"/>
      <p:bldP spid="9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394691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Outline | Distribution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422423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ミッション概要</a:t>
            </a:r>
          </a:p>
        </p:txBody>
      </p:sp>
    </p:spTree>
    <p:extLst>
      <p:ext uri="{BB962C8B-B14F-4D97-AF65-F5344CB8AC3E}">
        <p14:creationId xmlns:p14="http://schemas.microsoft.com/office/powerpoint/2010/main" val="3186617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グラフィックス 11" descr="男の人">
            <a:extLst>
              <a:ext uri="{FF2B5EF4-FFF2-40B4-BE49-F238E27FC236}">
                <a16:creationId xmlns:a16="http://schemas.microsoft.com/office/drawing/2014/main" id="{F7DDC222-B467-E05D-763B-871494F987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80429" y="4384268"/>
            <a:ext cx="1255059" cy="1255059"/>
          </a:xfrm>
          <a:prstGeom prst="rect">
            <a:avLst/>
          </a:prstGeom>
        </p:spPr>
      </p:pic>
      <p:pic>
        <p:nvPicPr>
          <p:cNvPr id="11" name="グラフィックス 10" descr="男の人">
            <a:extLst>
              <a:ext uri="{FF2B5EF4-FFF2-40B4-BE49-F238E27FC236}">
                <a16:creationId xmlns:a16="http://schemas.microsoft.com/office/drawing/2014/main" id="{E5928167-7A76-B9A8-3D1A-81B1E5025B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87694" y="4384267"/>
            <a:ext cx="1255059" cy="1255059"/>
          </a:xfrm>
          <a:prstGeom prst="rect">
            <a:avLst/>
          </a:prstGeom>
        </p:spPr>
      </p:pic>
      <p:pic>
        <p:nvPicPr>
          <p:cNvPr id="6" name="グラフィックス 5" descr="男の人">
            <a:extLst>
              <a:ext uri="{FF2B5EF4-FFF2-40B4-BE49-F238E27FC236}">
                <a16:creationId xmlns:a16="http://schemas.microsoft.com/office/drawing/2014/main" id="{12A9F86C-3214-86FF-C17C-D38191120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194959" y="4384267"/>
            <a:ext cx="1255059" cy="1255059"/>
          </a:xfrm>
          <a:prstGeom prst="rect">
            <a:avLst/>
          </a:prstGeom>
        </p:spPr>
      </p:pic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892CC80B-0DC1-A36C-4A43-A9FF8EAEBCB6}"/>
              </a:ext>
            </a:extLst>
          </p:cNvPr>
          <p:cNvSpPr txBox="1"/>
          <p:nvPr/>
        </p:nvSpPr>
        <p:spPr>
          <a:xfrm>
            <a:off x="1371322" y="1487856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Rocket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52E7F5C-4DDB-833E-9A45-847AAB1CDC88}"/>
              </a:ext>
            </a:extLst>
          </p:cNvPr>
          <p:cNvSpPr txBox="1"/>
          <p:nvPr/>
        </p:nvSpPr>
        <p:spPr>
          <a:xfrm>
            <a:off x="1829377" y="5736210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Victim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BFE9C9A-B47E-05D2-4F69-B4D93C409755}"/>
              </a:ext>
            </a:extLst>
          </p:cNvPr>
          <p:cNvSpPr txBox="1"/>
          <p:nvPr/>
        </p:nvSpPr>
        <p:spPr>
          <a:xfrm>
            <a:off x="4936642" y="5736210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Victim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381F757-A3CF-084E-F187-1B9000B4EF8C}"/>
              </a:ext>
            </a:extLst>
          </p:cNvPr>
          <p:cNvSpPr txBox="1"/>
          <p:nvPr/>
        </p:nvSpPr>
        <p:spPr>
          <a:xfrm>
            <a:off x="8043907" y="5736210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Victim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フリーフォーム: 図形 4">
            <a:extLst>
              <a:ext uri="{FF2B5EF4-FFF2-40B4-BE49-F238E27FC236}">
                <a16:creationId xmlns:a16="http://schemas.microsoft.com/office/drawing/2014/main" id="{A96D8D4A-2400-B668-492F-2AAED27992A3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ACD6712D-793A-3C01-181C-8AB172AF6005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16E5A4EA-5C2F-ABFF-06FC-97E780A01126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801156B-108A-535D-59E9-7CBCB1A0AD13}"/>
              </a:ext>
            </a:extLst>
          </p:cNvPr>
          <p:cNvSpPr/>
          <p:nvPr/>
        </p:nvSpPr>
        <p:spPr>
          <a:xfrm>
            <a:off x="1489954" y="921367"/>
            <a:ext cx="300595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Outline | Distribution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36E40967-9C6D-DD9B-8C3B-3B572E2382BF}"/>
              </a:ext>
            </a:extLst>
          </p:cNvPr>
          <p:cNvSpPr/>
          <p:nvPr/>
        </p:nvSpPr>
        <p:spPr>
          <a:xfrm>
            <a:off x="1489954" y="459702"/>
            <a:ext cx="40559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概要 「散布」について</a:t>
            </a:r>
          </a:p>
        </p:txBody>
      </p:sp>
      <p:grpSp>
        <p:nvGrpSpPr>
          <p:cNvPr id="27" name="グループ化 26">
            <a:extLst>
              <a:ext uri="{FF2B5EF4-FFF2-40B4-BE49-F238E27FC236}">
                <a16:creationId xmlns:a16="http://schemas.microsoft.com/office/drawing/2014/main" id="{ECB9B2E0-7D5B-4EC9-5DE8-481A67F8A54D}"/>
              </a:ext>
            </a:extLst>
          </p:cNvPr>
          <p:cNvGrpSpPr/>
          <p:nvPr/>
        </p:nvGrpSpPr>
        <p:grpSpPr>
          <a:xfrm>
            <a:off x="833966" y="1743339"/>
            <a:ext cx="914400" cy="2951039"/>
            <a:chOff x="834514" y="1542337"/>
            <a:chExt cx="914400" cy="2951039"/>
          </a:xfrm>
        </p:grpSpPr>
        <p:pic>
          <p:nvPicPr>
            <p:cNvPr id="14" name="グラフィックス 13" descr="ロケット">
              <a:extLst>
                <a:ext uri="{FF2B5EF4-FFF2-40B4-BE49-F238E27FC236}">
                  <a16:creationId xmlns:a16="http://schemas.microsoft.com/office/drawing/2014/main" id="{BD1C4EF6-689C-307F-A018-DB8FB1D12B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8900000">
              <a:off x="834514" y="1542337"/>
              <a:ext cx="914400" cy="914400"/>
            </a:xfrm>
            <a:prstGeom prst="rect">
              <a:avLst/>
            </a:prstGeom>
          </p:spPr>
        </p:pic>
        <p:grpSp>
          <p:nvGrpSpPr>
            <p:cNvPr id="26" name="グループ化 25">
              <a:extLst>
                <a:ext uri="{FF2B5EF4-FFF2-40B4-BE49-F238E27FC236}">
                  <a16:creationId xmlns:a16="http://schemas.microsoft.com/office/drawing/2014/main" id="{741BC7AD-5CCB-BE95-9216-85B0857C4EB3}"/>
                </a:ext>
              </a:extLst>
            </p:cNvPr>
            <p:cNvGrpSpPr/>
            <p:nvPr/>
          </p:nvGrpSpPr>
          <p:grpSpPr>
            <a:xfrm>
              <a:off x="1211561" y="2714671"/>
              <a:ext cx="160310" cy="1778705"/>
              <a:chOff x="1211561" y="2714671"/>
              <a:chExt cx="160310" cy="1778705"/>
            </a:xfrm>
          </p:grpSpPr>
          <p:sp>
            <p:nvSpPr>
              <p:cNvPr id="67" name="二等辺三角形 66">
                <a:extLst>
                  <a:ext uri="{FF2B5EF4-FFF2-40B4-BE49-F238E27FC236}">
                    <a16:creationId xmlns:a16="http://schemas.microsoft.com/office/drawing/2014/main" id="{65C0F838-5594-5A4E-F6FE-48AA740546D2}"/>
                  </a:ext>
                </a:extLst>
              </p:cNvPr>
              <p:cNvSpPr/>
              <p:nvPr/>
            </p:nvSpPr>
            <p:spPr>
              <a:xfrm>
                <a:off x="1211562" y="4355179"/>
                <a:ext cx="160309" cy="138197"/>
              </a:xfrm>
              <a:prstGeom prst="triangl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2" name="二等辺三角形 21">
                <a:extLst>
                  <a:ext uri="{FF2B5EF4-FFF2-40B4-BE49-F238E27FC236}">
                    <a16:creationId xmlns:a16="http://schemas.microsoft.com/office/drawing/2014/main" id="{C286975D-0152-8711-C05C-C621FCBD3E10}"/>
                  </a:ext>
                </a:extLst>
              </p:cNvPr>
              <p:cNvSpPr/>
              <p:nvPr/>
            </p:nvSpPr>
            <p:spPr>
              <a:xfrm>
                <a:off x="1211562" y="3945052"/>
                <a:ext cx="160309" cy="138197"/>
              </a:xfrm>
              <a:prstGeom prst="triangl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3" name="二等辺三角形 22">
                <a:extLst>
                  <a:ext uri="{FF2B5EF4-FFF2-40B4-BE49-F238E27FC236}">
                    <a16:creationId xmlns:a16="http://schemas.microsoft.com/office/drawing/2014/main" id="{24E51224-2FDB-C10B-B9EA-D4FB9BA78D5B}"/>
                  </a:ext>
                </a:extLst>
              </p:cNvPr>
              <p:cNvSpPr/>
              <p:nvPr/>
            </p:nvSpPr>
            <p:spPr>
              <a:xfrm>
                <a:off x="1211562" y="3534925"/>
                <a:ext cx="160309" cy="138197"/>
              </a:xfrm>
              <a:prstGeom prst="triangl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4" name="二等辺三角形 23">
                <a:extLst>
                  <a:ext uri="{FF2B5EF4-FFF2-40B4-BE49-F238E27FC236}">
                    <a16:creationId xmlns:a16="http://schemas.microsoft.com/office/drawing/2014/main" id="{84387F73-0601-4A23-8CE2-39AB991336E1}"/>
                  </a:ext>
                </a:extLst>
              </p:cNvPr>
              <p:cNvSpPr/>
              <p:nvPr/>
            </p:nvSpPr>
            <p:spPr>
              <a:xfrm>
                <a:off x="1211562" y="3124798"/>
                <a:ext cx="160309" cy="138197"/>
              </a:xfrm>
              <a:prstGeom prst="triangl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25" name="二等辺三角形 24">
                <a:extLst>
                  <a:ext uri="{FF2B5EF4-FFF2-40B4-BE49-F238E27FC236}">
                    <a16:creationId xmlns:a16="http://schemas.microsoft.com/office/drawing/2014/main" id="{42676CAE-5149-F0BC-6925-FC9703DC4EAF}"/>
                  </a:ext>
                </a:extLst>
              </p:cNvPr>
              <p:cNvSpPr/>
              <p:nvPr/>
            </p:nvSpPr>
            <p:spPr>
              <a:xfrm>
                <a:off x="1211561" y="2714671"/>
                <a:ext cx="160309" cy="138197"/>
              </a:xfrm>
              <a:prstGeom prst="triangle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88" name="グループ化 87">
            <a:extLst>
              <a:ext uri="{FF2B5EF4-FFF2-40B4-BE49-F238E27FC236}">
                <a16:creationId xmlns:a16="http://schemas.microsoft.com/office/drawing/2014/main" id="{E19E7E05-A7A7-3782-8287-E93418C7A88D}"/>
              </a:ext>
            </a:extLst>
          </p:cNvPr>
          <p:cNvGrpSpPr/>
          <p:nvPr/>
        </p:nvGrpSpPr>
        <p:grpSpPr>
          <a:xfrm rot="20700000">
            <a:off x="2107536" y="2355266"/>
            <a:ext cx="537251" cy="1571788"/>
            <a:chOff x="2079497" y="3226733"/>
            <a:chExt cx="537251" cy="1571788"/>
          </a:xfrm>
        </p:grpSpPr>
        <p:sp>
          <p:nvSpPr>
            <p:cNvPr id="28" name="楕円 27">
              <a:extLst>
                <a:ext uri="{FF2B5EF4-FFF2-40B4-BE49-F238E27FC236}">
                  <a16:creationId xmlns:a16="http://schemas.microsoft.com/office/drawing/2014/main" id="{E831D28A-5C5D-621B-5E4F-C1C64F6F87B0}"/>
                </a:ext>
              </a:extLst>
            </p:cNvPr>
            <p:cNvSpPr/>
            <p:nvPr/>
          </p:nvSpPr>
          <p:spPr>
            <a:xfrm>
              <a:off x="2079497" y="4261270"/>
              <a:ext cx="537251" cy="537251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65" name="グループ化 64">
              <a:extLst>
                <a:ext uri="{FF2B5EF4-FFF2-40B4-BE49-F238E27FC236}">
                  <a16:creationId xmlns:a16="http://schemas.microsoft.com/office/drawing/2014/main" id="{F1E55619-0DA9-4EF6-5EFB-CFFEB333A331}"/>
                </a:ext>
              </a:extLst>
            </p:cNvPr>
            <p:cNvGrpSpPr/>
            <p:nvPr/>
          </p:nvGrpSpPr>
          <p:grpSpPr>
            <a:xfrm>
              <a:off x="2255650" y="3226733"/>
              <a:ext cx="184935" cy="849560"/>
              <a:chOff x="3121684" y="2430493"/>
              <a:chExt cx="184935" cy="849560"/>
            </a:xfrm>
          </p:grpSpPr>
          <p:sp>
            <p:nvSpPr>
              <p:cNvPr id="29" name="二等辺三角形 28">
                <a:extLst>
                  <a:ext uri="{FF2B5EF4-FFF2-40B4-BE49-F238E27FC236}">
                    <a16:creationId xmlns:a16="http://schemas.microsoft.com/office/drawing/2014/main" id="{8D617E8C-CE1B-35A8-E416-0F28FC6E401E}"/>
                  </a:ext>
                </a:extLst>
              </p:cNvPr>
              <p:cNvSpPr/>
              <p:nvPr/>
            </p:nvSpPr>
            <p:spPr>
              <a:xfrm rot="10800000">
                <a:off x="3121685" y="2775560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0" name="二等辺三角形 29">
                <a:extLst>
                  <a:ext uri="{FF2B5EF4-FFF2-40B4-BE49-F238E27FC236}">
                    <a16:creationId xmlns:a16="http://schemas.microsoft.com/office/drawing/2014/main" id="{9B070110-3C9D-B841-8045-320F07502C95}"/>
                  </a:ext>
                </a:extLst>
              </p:cNvPr>
              <p:cNvSpPr/>
              <p:nvPr/>
            </p:nvSpPr>
            <p:spPr>
              <a:xfrm rot="10800000">
                <a:off x="3121685" y="2430493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1" name="二等辺三角形 30">
                <a:extLst>
                  <a:ext uri="{FF2B5EF4-FFF2-40B4-BE49-F238E27FC236}">
                    <a16:creationId xmlns:a16="http://schemas.microsoft.com/office/drawing/2014/main" id="{5BDDF470-4C9F-B28B-4903-84D2E53C0F86}"/>
                  </a:ext>
                </a:extLst>
              </p:cNvPr>
              <p:cNvSpPr/>
              <p:nvPr/>
            </p:nvSpPr>
            <p:spPr>
              <a:xfrm rot="10800000">
                <a:off x="3121684" y="3120627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95" name="グループ化 94">
            <a:extLst>
              <a:ext uri="{FF2B5EF4-FFF2-40B4-BE49-F238E27FC236}">
                <a16:creationId xmlns:a16="http://schemas.microsoft.com/office/drawing/2014/main" id="{0D57C45F-E93F-737E-B2D3-17028225E7CE}"/>
              </a:ext>
            </a:extLst>
          </p:cNvPr>
          <p:cNvGrpSpPr/>
          <p:nvPr/>
        </p:nvGrpSpPr>
        <p:grpSpPr>
          <a:xfrm rot="18900000">
            <a:off x="3817271" y="1931979"/>
            <a:ext cx="537251" cy="2609536"/>
            <a:chOff x="4263418" y="2068333"/>
            <a:chExt cx="537251" cy="2609536"/>
          </a:xfrm>
        </p:grpSpPr>
        <p:sp>
          <p:nvSpPr>
            <p:cNvPr id="69" name="楕円 68">
              <a:extLst>
                <a:ext uri="{FF2B5EF4-FFF2-40B4-BE49-F238E27FC236}">
                  <a16:creationId xmlns:a16="http://schemas.microsoft.com/office/drawing/2014/main" id="{8321A8A5-157F-5207-9C96-F9ACD232C5DC}"/>
                </a:ext>
              </a:extLst>
            </p:cNvPr>
            <p:cNvSpPr/>
            <p:nvPr/>
          </p:nvSpPr>
          <p:spPr>
            <a:xfrm rot="16200000">
              <a:off x="4263418" y="4140618"/>
              <a:ext cx="537251" cy="537251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94" name="グループ化 93">
              <a:extLst>
                <a:ext uri="{FF2B5EF4-FFF2-40B4-BE49-F238E27FC236}">
                  <a16:creationId xmlns:a16="http://schemas.microsoft.com/office/drawing/2014/main" id="{849A0704-9870-7EDA-0045-216ABD315BAD}"/>
                </a:ext>
              </a:extLst>
            </p:cNvPr>
            <p:cNvGrpSpPr/>
            <p:nvPr/>
          </p:nvGrpSpPr>
          <p:grpSpPr>
            <a:xfrm>
              <a:off x="4432188" y="2068333"/>
              <a:ext cx="192323" cy="1889196"/>
              <a:chOff x="4432188" y="2068333"/>
              <a:chExt cx="192323" cy="1889196"/>
            </a:xfrm>
          </p:grpSpPr>
          <p:sp>
            <p:nvSpPr>
              <p:cNvPr id="71" name="二等辺三角形 70">
                <a:extLst>
                  <a:ext uri="{FF2B5EF4-FFF2-40B4-BE49-F238E27FC236}">
                    <a16:creationId xmlns:a16="http://schemas.microsoft.com/office/drawing/2014/main" id="{F8022039-3DC3-C97C-92F0-68F3C8D3BDBC}"/>
                  </a:ext>
                </a:extLst>
              </p:cNvPr>
              <p:cNvSpPr/>
              <p:nvPr/>
            </p:nvSpPr>
            <p:spPr>
              <a:xfrm rot="10800000">
                <a:off x="4436576" y="3106491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2" name="二等辺三角形 71">
                <a:extLst>
                  <a:ext uri="{FF2B5EF4-FFF2-40B4-BE49-F238E27FC236}">
                    <a16:creationId xmlns:a16="http://schemas.microsoft.com/office/drawing/2014/main" id="{E8F359A0-C30C-FC07-825D-9691CD10B5E9}"/>
                  </a:ext>
                </a:extLst>
              </p:cNvPr>
              <p:cNvSpPr/>
              <p:nvPr/>
            </p:nvSpPr>
            <p:spPr>
              <a:xfrm rot="10800000">
                <a:off x="4436576" y="2761423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3" name="二等辺三角形 72">
                <a:extLst>
                  <a:ext uri="{FF2B5EF4-FFF2-40B4-BE49-F238E27FC236}">
                    <a16:creationId xmlns:a16="http://schemas.microsoft.com/office/drawing/2014/main" id="{A2A0A450-D377-D091-F87E-5DC47639640E}"/>
                  </a:ext>
                </a:extLst>
              </p:cNvPr>
              <p:cNvSpPr/>
              <p:nvPr/>
            </p:nvSpPr>
            <p:spPr>
              <a:xfrm rot="10800000">
                <a:off x="4436574" y="3451557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82" name="二等辺三角形 81">
                <a:extLst>
                  <a:ext uri="{FF2B5EF4-FFF2-40B4-BE49-F238E27FC236}">
                    <a16:creationId xmlns:a16="http://schemas.microsoft.com/office/drawing/2014/main" id="{E054E963-77C4-600C-57DB-64360BE67C54}"/>
                  </a:ext>
                </a:extLst>
              </p:cNvPr>
              <p:cNvSpPr/>
              <p:nvPr/>
            </p:nvSpPr>
            <p:spPr>
              <a:xfrm rot="10800000">
                <a:off x="4435096" y="3798103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2" name="二等辺三角形 91">
                <a:extLst>
                  <a:ext uri="{FF2B5EF4-FFF2-40B4-BE49-F238E27FC236}">
                    <a16:creationId xmlns:a16="http://schemas.microsoft.com/office/drawing/2014/main" id="{C2432BC8-2193-1531-A350-34C92EA762D9}"/>
                  </a:ext>
                </a:extLst>
              </p:cNvPr>
              <p:cNvSpPr/>
              <p:nvPr/>
            </p:nvSpPr>
            <p:spPr>
              <a:xfrm rot="10800000">
                <a:off x="4439577" y="2414878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93" name="二等辺三角形 92">
                <a:extLst>
                  <a:ext uri="{FF2B5EF4-FFF2-40B4-BE49-F238E27FC236}">
                    <a16:creationId xmlns:a16="http://schemas.microsoft.com/office/drawing/2014/main" id="{BDEDF5D3-FBE7-EA2B-0F7F-06DDF52A1643}"/>
                  </a:ext>
                </a:extLst>
              </p:cNvPr>
              <p:cNvSpPr/>
              <p:nvPr/>
            </p:nvSpPr>
            <p:spPr>
              <a:xfrm rot="10800000">
                <a:off x="4432188" y="2068333"/>
                <a:ext cx="184934" cy="159426"/>
              </a:xfrm>
              <a:prstGeom prst="triangle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108" name="グループ化 107">
            <a:extLst>
              <a:ext uri="{FF2B5EF4-FFF2-40B4-BE49-F238E27FC236}">
                <a16:creationId xmlns:a16="http://schemas.microsoft.com/office/drawing/2014/main" id="{2025C86C-0BA4-D6DE-067C-05CDA97E6238}"/>
              </a:ext>
            </a:extLst>
          </p:cNvPr>
          <p:cNvGrpSpPr/>
          <p:nvPr/>
        </p:nvGrpSpPr>
        <p:grpSpPr>
          <a:xfrm rot="18000000">
            <a:off x="5988383" y="1378818"/>
            <a:ext cx="537251" cy="3632494"/>
            <a:chOff x="6407961" y="992785"/>
            <a:chExt cx="537251" cy="3632494"/>
          </a:xfrm>
        </p:grpSpPr>
        <p:sp>
          <p:nvSpPr>
            <p:cNvPr id="75" name="楕円 74">
              <a:extLst>
                <a:ext uri="{FF2B5EF4-FFF2-40B4-BE49-F238E27FC236}">
                  <a16:creationId xmlns:a16="http://schemas.microsoft.com/office/drawing/2014/main" id="{B5FA6037-F4A0-EABA-77CD-9087053F8008}"/>
                </a:ext>
              </a:extLst>
            </p:cNvPr>
            <p:cNvSpPr/>
            <p:nvPr/>
          </p:nvSpPr>
          <p:spPr>
            <a:xfrm>
              <a:off x="6407961" y="4088028"/>
              <a:ext cx="537251" cy="537251"/>
            </a:xfrm>
            <a:prstGeom prst="ellips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dirty="0"/>
            </a:p>
          </p:txBody>
        </p:sp>
        <p:grpSp>
          <p:nvGrpSpPr>
            <p:cNvPr id="107" name="グループ化 106">
              <a:extLst>
                <a:ext uri="{FF2B5EF4-FFF2-40B4-BE49-F238E27FC236}">
                  <a16:creationId xmlns:a16="http://schemas.microsoft.com/office/drawing/2014/main" id="{FE94F500-BF6A-49E6-0344-CF5A293B479D}"/>
                </a:ext>
              </a:extLst>
            </p:cNvPr>
            <p:cNvGrpSpPr/>
            <p:nvPr/>
          </p:nvGrpSpPr>
          <p:grpSpPr>
            <a:xfrm>
              <a:off x="6584121" y="992785"/>
              <a:ext cx="184936" cy="2909039"/>
              <a:chOff x="4970611" y="1675918"/>
              <a:chExt cx="184936" cy="2909039"/>
            </a:xfrm>
          </p:grpSpPr>
          <p:grpSp>
            <p:nvGrpSpPr>
              <p:cNvPr id="96" name="グループ化 95">
                <a:extLst>
                  <a:ext uri="{FF2B5EF4-FFF2-40B4-BE49-F238E27FC236}">
                    <a16:creationId xmlns:a16="http://schemas.microsoft.com/office/drawing/2014/main" id="{4E1955A2-C958-5C2F-C9D3-9971C0FB2E0C}"/>
                  </a:ext>
                </a:extLst>
              </p:cNvPr>
              <p:cNvGrpSpPr/>
              <p:nvPr/>
            </p:nvGrpSpPr>
            <p:grpSpPr>
              <a:xfrm>
                <a:off x="4970612" y="1675918"/>
                <a:ext cx="184935" cy="1878739"/>
                <a:chOff x="6858976" y="1857188"/>
                <a:chExt cx="184935" cy="1878739"/>
              </a:xfrm>
            </p:grpSpPr>
            <p:grpSp>
              <p:nvGrpSpPr>
                <p:cNvPr id="76" name="グループ化 75">
                  <a:extLst>
                    <a:ext uri="{FF2B5EF4-FFF2-40B4-BE49-F238E27FC236}">
                      <a16:creationId xmlns:a16="http://schemas.microsoft.com/office/drawing/2014/main" id="{7B08000B-FC35-C1FC-73C2-25AEA7F42F98}"/>
                    </a:ext>
                  </a:extLst>
                </p:cNvPr>
                <p:cNvGrpSpPr/>
                <p:nvPr/>
              </p:nvGrpSpPr>
              <p:grpSpPr>
                <a:xfrm>
                  <a:off x="6858976" y="1857188"/>
                  <a:ext cx="184935" cy="849560"/>
                  <a:chOff x="3121684" y="2430493"/>
                  <a:chExt cx="184935" cy="849560"/>
                </a:xfrm>
              </p:grpSpPr>
              <p:sp>
                <p:nvSpPr>
                  <p:cNvPr id="77" name="二等辺三角形 76">
                    <a:extLst>
                      <a:ext uri="{FF2B5EF4-FFF2-40B4-BE49-F238E27FC236}">
                        <a16:creationId xmlns:a16="http://schemas.microsoft.com/office/drawing/2014/main" id="{DA8ABE4C-1E2E-4204-9295-FAB17C189B5D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121685" y="2775560"/>
                    <a:ext cx="184934" cy="159426"/>
                  </a:xfrm>
                  <a:prstGeom prst="triangle">
                    <a:avLst/>
                  </a:pr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78" name="二等辺三角形 77">
                    <a:extLst>
                      <a:ext uri="{FF2B5EF4-FFF2-40B4-BE49-F238E27FC236}">
                        <a16:creationId xmlns:a16="http://schemas.microsoft.com/office/drawing/2014/main" id="{AE0DBACF-92BE-8A90-B497-31F035B5E802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121685" y="2430493"/>
                    <a:ext cx="184934" cy="159426"/>
                  </a:xfrm>
                  <a:prstGeom prst="triangle">
                    <a:avLst/>
                  </a:pr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79" name="二等辺三角形 78">
                    <a:extLst>
                      <a:ext uri="{FF2B5EF4-FFF2-40B4-BE49-F238E27FC236}">
                        <a16:creationId xmlns:a16="http://schemas.microsoft.com/office/drawing/2014/main" id="{108E4609-B12A-5A5E-D540-67411125BD06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121684" y="3120627"/>
                    <a:ext cx="184934" cy="159426"/>
                  </a:xfrm>
                  <a:prstGeom prst="triangle">
                    <a:avLst/>
                  </a:pr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  <p:grpSp>
              <p:nvGrpSpPr>
                <p:cNvPr id="84" name="グループ化 83">
                  <a:extLst>
                    <a:ext uri="{FF2B5EF4-FFF2-40B4-BE49-F238E27FC236}">
                      <a16:creationId xmlns:a16="http://schemas.microsoft.com/office/drawing/2014/main" id="{17632678-11D4-C0CA-CB22-F75091747D88}"/>
                    </a:ext>
                  </a:extLst>
                </p:cNvPr>
                <p:cNvGrpSpPr/>
                <p:nvPr/>
              </p:nvGrpSpPr>
              <p:grpSpPr>
                <a:xfrm>
                  <a:off x="6858976" y="2886367"/>
                  <a:ext cx="184935" cy="849560"/>
                  <a:chOff x="3121684" y="2430493"/>
                  <a:chExt cx="184935" cy="849560"/>
                </a:xfrm>
              </p:grpSpPr>
              <p:sp>
                <p:nvSpPr>
                  <p:cNvPr id="85" name="二等辺三角形 84">
                    <a:extLst>
                      <a:ext uri="{FF2B5EF4-FFF2-40B4-BE49-F238E27FC236}">
                        <a16:creationId xmlns:a16="http://schemas.microsoft.com/office/drawing/2014/main" id="{67D63F9C-9D92-14E9-D070-DD1A9D904399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121685" y="2775560"/>
                    <a:ext cx="184934" cy="159426"/>
                  </a:xfrm>
                  <a:prstGeom prst="triangle">
                    <a:avLst/>
                  </a:pr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86" name="二等辺三角形 85">
                    <a:extLst>
                      <a:ext uri="{FF2B5EF4-FFF2-40B4-BE49-F238E27FC236}">
                        <a16:creationId xmlns:a16="http://schemas.microsoft.com/office/drawing/2014/main" id="{01F89526-B064-BD63-639D-EF90E1582607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121685" y="2430493"/>
                    <a:ext cx="184934" cy="159426"/>
                  </a:xfrm>
                  <a:prstGeom prst="triangle">
                    <a:avLst/>
                  </a:pr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  <p:sp>
                <p:nvSpPr>
                  <p:cNvPr id="87" name="二等辺三角形 86">
                    <a:extLst>
                      <a:ext uri="{FF2B5EF4-FFF2-40B4-BE49-F238E27FC236}">
                        <a16:creationId xmlns:a16="http://schemas.microsoft.com/office/drawing/2014/main" id="{CF6B0AF2-1CCD-F5C4-E2CC-5CBCFEB77DFA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3121684" y="3120627"/>
                    <a:ext cx="184934" cy="159426"/>
                  </a:xfrm>
                  <a:prstGeom prst="triangle">
                    <a:avLst/>
                  </a:prstGeom>
                  <a:solidFill>
                    <a:schemeClr val="tx2">
                      <a:lumMod val="20000"/>
                      <a:lumOff val="8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/>
                  </a:p>
                </p:txBody>
              </p:sp>
            </p:grpSp>
          </p:grpSp>
          <p:grpSp>
            <p:nvGrpSpPr>
              <p:cNvPr id="100" name="グループ化 99">
                <a:extLst>
                  <a:ext uri="{FF2B5EF4-FFF2-40B4-BE49-F238E27FC236}">
                    <a16:creationId xmlns:a16="http://schemas.microsoft.com/office/drawing/2014/main" id="{8BB6C6BC-EEA3-5BD9-8718-03F0C502BE63}"/>
                  </a:ext>
                </a:extLst>
              </p:cNvPr>
              <p:cNvGrpSpPr/>
              <p:nvPr/>
            </p:nvGrpSpPr>
            <p:grpSpPr>
              <a:xfrm>
                <a:off x="4970611" y="3735397"/>
                <a:ext cx="184935" cy="849560"/>
                <a:chOff x="3121684" y="2430493"/>
                <a:chExt cx="184935" cy="849560"/>
              </a:xfrm>
            </p:grpSpPr>
            <p:sp>
              <p:nvSpPr>
                <p:cNvPr id="101" name="二等辺三角形 100">
                  <a:extLst>
                    <a:ext uri="{FF2B5EF4-FFF2-40B4-BE49-F238E27FC236}">
                      <a16:creationId xmlns:a16="http://schemas.microsoft.com/office/drawing/2014/main" id="{811A12C7-8822-E821-4138-9AE44C98F75E}"/>
                    </a:ext>
                  </a:extLst>
                </p:cNvPr>
                <p:cNvSpPr/>
                <p:nvPr/>
              </p:nvSpPr>
              <p:spPr>
                <a:xfrm rot="10800000">
                  <a:off x="3121685" y="2775560"/>
                  <a:ext cx="184934" cy="159426"/>
                </a:xfrm>
                <a:prstGeom prst="triangl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02" name="二等辺三角形 101">
                  <a:extLst>
                    <a:ext uri="{FF2B5EF4-FFF2-40B4-BE49-F238E27FC236}">
                      <a16:creationId xmlns:a16="http://schemas.microsoft.com/office/drawing/2014/main" id="{C78D8E24-25E9-F78F-86C4-E731EBAB70DA}"/>
                    </a:ext>
                  </a:extLst>
                </p:cNvPr>
                <p:cNvSpPr/>
                <p:nvPr/>
              </p:nvSpPr>
              <p:spPr>
                <a:xfrm rot="10800000">
                  <a:off x="3121685" y="2430493"/>
                  <a:ext cx="184934" cy="159426"/>
                </a:xfrm>
                <a:prstGeom prst="triangl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103" name="二等辺三角形 102">
                  <a:extLst>
                    <a:ext uri="{FF2B5EF4-FFF2-40B4-BE49-F238E27FC236}">
                      <a16:creationId xmlns:a16="http://schemas.microsoft.com/office/drawing/2014/main" id="{B8FD81BB-3637-90F7-385D-3415A432E2B1}"/>
                    </a:ext>
                  </a:extLst>
                </p:cNvPr>
                <p:cNvSpPr/>
                <p:nvPr/>
              </p:nvSpPr>
              <p:spPr>
                <a:xfrm rot="10800000">
                  <a:off x="3121684" y="3120627"/>
                  <a:ext cx="184934" cy="159426"/>
                </a:xfrm>
                <a:prstGeom prst="triangle">
                  <a:avLst/>
                </a:prstGeom>
                <a:solidFill>
                  <a:schemeClr val="tx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760388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36952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Outline | Utilization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616547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概要 「活用」について</a:t>
            </a:r>
          </a:p>
        </p:txBody>
      </p:sp>
    </p:spTree>
    <p:extLst>
      <p:ext uri="{BB962C8B-B14F-4D97-AF65-F5344CB8AC3E}">
        <p14:creationId xmlns:p14="http://schemas.microsoft.com/office/powerpoint/2010/main" val="3627263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グラフィックス 3" descr="無線ルーター">
            <a:extLst>
              <a:ext uri="{FF2B5EF4-FFF2-40B4-BE49-F238E27FC236}">
                <a16:creationId xmlns:a16="http://schemas.microsoft.com/office/drawing/2014/main" id="{373DA34B-48F8-6BA4-7B91-8DA69ED5493E}"/>
              </a:ext>
            </a:extLst>
          </p:cNvPr>
          <p:cNvGrpSpPr/>
          <p:nvPr/>
        </p:nvGrpSpPr>
        <p:grpSpPr>
          <a:xfrm>
            <a:off x="3736723" y="2481526"/>
            <a:ext cx="889000" cy="886385"/>
            <a:chOff x="3115509" y="2985806"/>
            <a:chExt cx="889000" cy="886385"/>
          </a:xfrm>
          <a:solidFill>
            <a:schemeClr val="tx2">
              <a:lumMod val="75000"/>
            </a:schemeClr>
          </a:solidFill>
        </p:grpSpPr>
        <p:sp>
          <p:nvSpPr>
            <p:cNvPr id="37" name="フリーフォーム: 図形 36">
              <a:extLst>
                <a:ext uri="{FF2B5EF4-FFF2-40B4-BE49-F238E27FC236}">
                  <a16:creationId xmlns:a16="http://schemas.microsoft.com/office/drawing/2014/main" id="{B1F33216-7553-2E7F-2C61-7A1DA3A8A172}"/>
                </a:ext>
              </a:extLst>
            </p:cNvPr>
            <p:cNvSpPr/>
            <p:nvPr/>
          </p:nvSpPr>
          <p:spPr>
            <a:xfrm>
              <a:off x="3403127" y="3133537"/>
              <a:ext cx="82363" cy="222250"/>
            </a:xfrm>
            <a:custGeom>
              <a:avLst/>
              <a:gdLst>
                <a:gd name="connsiteX0" fmla="*/ 45757 w 82363"/>
                <a:gd name="connsiteY0" fmla="*/ 222250 h 222250"/>
                <a:gd name="connsiteX1" fmla="*/ 82363 w 82363"/>
                <a:gd name="connsiteY1" fmla="*/ 185644 h 222250"/>
                <a:gd name="connsiteX2" fmla="*/ 52294 w 82363"/>
                <a:gd name="connsiteY2" fmla="*/ 111125 h 222250"/>
                <a:gd name="connsiteX3" fmla="*/ 82363 w 82363"/>
                <a:gd name="connsiteY3" fmla="*/ 36606 h 222250"/>
                <a:gd name="connsiteX4" fmla="*/ 45757 w 82363"/>
                <a:gd name="connsiteY4" fmla="*/ 0 h 222250"/>
                <a:gd name="connsiteX5" fmla="*/ 0 w 82363"/>
                <a:gd name="connsiteY5" fmla="*/ 111125 h 222250"/>
                <a:gd name="connsiteX6" fmla="*/ 45757 w 82363"/>
                <a:gd name="connsiteY6" fmla="*/ 222250 h 22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363" h="222250">
                  <a:moveTo>
                    <a:pt x="45757" y="222250"/>
                  </a:moveTo>
                  <a:lnTo>
                    <a:pt x="82363" y="185644"/>
                  </a:lnTo>
                  <a:cubicBezTo>
                    <a:pt x="64060" y="166034"/>
                    <a:pt x="52294" y="139887"/>
                    <a:pt x="52294" y="111125"/>
                  </a:cubicBezTo>
                  <a:cubicBezTo>
                    <a:pt x="52294" y="82363"/>
                    <a:pt x="64060" y="56216"/>
                    <a:pt x="82363" y="36606"/>
                  </a:cubicBezTo>
                  <a:lnTo>
                    <a:pt x="45757" y="0"/>
                  </a:lnTo>
                  <a:cubicBezTo>
                    <a:pt x="16996" y="28762"/>
                    <a:pt x="0" y="67982"/>
                    <a:pt x="0" y="111125"/>
                  </a:cubicBezTo>
                  <a:cubicBezTo>
                    <a:pt x="0" y="154268"/>
                    <a:pt x="16996" y="193488"/>
                    <a:pt x="45757" y="22225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8" name="フリーフォーム: 図形 37">
              <a:extLst>
                <a:ext uri="{FF2B5EF4-FFF2-40B4-BE49-F238E27FC236}">
                  <a16:creationId xmlns:a16="http://schemas.microsoft.com/office/drawing/2014/main" id="{1D522CED-A07C-68CC-347B-600358736E27}"/>
                </a:ext>
              </a:extLst>
            </p:cNvPr>
            <p:cNvSpPr/>
            <p:nvPr/>
          </p:nvSpPr>
          <p:spPr>
            <a:xfrm>
              <a:off x="3298538" y="3060325"/>
              <a:ext cx="113739" cy="368673"/>
            </a:xfrm>
            <a:custGeom>
              <a:avLst/>
              <a:gdLst>
                <a:gd name="connsiteX0" fmla="*/ 77134 w 113739"/>
                <a:gd name="connsiteY0" fmla="*/ 368674 h 368673"/>
                <a:gd name="connsiteX1" fmla="*/ 113740 w 113739"/>
                <a:gd name="connsiteY1" fmla="*/ 332068 h 368673"/>
                <a:gd name="connsiteX2" fmla="*/ 52294 w 113739"/>
                <a:gd name="connsiteY2" fmla="*/ 184337 h 368673"/>
                <a:gd name="connsiteX3" fmla="*/ 113740 w 113739"/>
                <a:gd name="connsiteY3" fmla="*/ 36606 h 368673"/>
                <a:gd name="connsiteX4" fmla="*/ 77134 w 113739"/>
                <a:gd name="connsiteY4" fmla="*/ 0 h 368673"/>
                <a:gd name="connsiteX5" fmla="*/ 0 w 113739"/>
                <a:gd name="connsiteY5" fmla="*/ 184337 h 368673"/>
                <a:gd name="connsiteX6" fmla="*/ 77134 w 113739"/>
                <a:gd name="connsiteY6" fmla="*/ 368674 h 36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739" h="368673">
                  <a:moveTo>
                    <a:pt x="77134" y="368674"/>
                  </a:moveTo>
                  <a:lnTo>
                    <a:pt x="113740" y="332068"/>
                  </a:lnTo>
                  <a:cubicBezTo>
                    <a:pt x="75826" y="294154"/>
                    <a:pt x="52294" y="241860"/>
                    <a:pt x="52294" y="184337"/>
                  </a:cubicBezTo>
                  <a:cubicBezTo>
                    <a:pt x="52294" y="126813"/>
                    <a:pt x="75826" y="74519"/>
                    <a:pt x="113740" y="36606"/>
                  </a:cubicBezTo>
                  <a:lnTo>
                    <a:pt x="77134" y="0"/>
                  </a:lnTo>
                  <a:cubicBezTo>
                    <a:pt x="28762" y="47065"/>
                    <a:pt x="0" y="112432"/>
                    <a:pt x="0" y="184337"/>
                  </a:cubicBezTo>
                  <a:cubicBezTo>
                    <a:pt x="0" y="256241"/>
                    <a:pt x="28762" y="321609"/>
                    <a:pt x="77134" y="368674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39" name="フリーフォーム: 図形 38">
              <a:extLst>
                <a:ext uri="{FF2B5EF4-FFF2-40B4-BE49-F238E27FC236}">
                  <a16:creationId xmlns:a16="http://schemas.microsoft.com/office/drawing/2014/main" id="{6A098653-D40D-5AA4-3442-656EC3E14150}"/>
                </a:ext>
              </a:extLst>
            </p:cNvPr>
            <p:cNvSpPr/>
            <p:nvPr/>
          </p:nvSpPr>
          <p:spPr>
            <a:xfrm>
              <a:off x="3193950" y="2985806"/>
              <a:ext cx="143808" cy="517711"/>
            </a:xfrm>
            <a:custGeom>
              <a:avLst/>
              <a:gdLst>
                <a:gd name="connsiteX0" fmla="*/ 143809 w 143808"/>
                <a:gd name="connsiteY0" fmla="*/ 481106 h 517711"/>
                <a:gd name="connsiteX1" fmla="*/ 52294 w 143808"/>
                <a:gd name="connsiteY1" fmla="*/ 258856 h 517711"/>
                <a:gd name="connsiteX2" fmla="*/ 143809 w 143808"/>
                <a:gd name="connsiteY2" fmla="*/ 36606 h 517711"/>
                <a:gd name="connsiteX3" fmla="*/ 107203 w 143808"/>
                <a:gd name="connsiteY3" fmla="*/ 0 h 517711"/>
                <a:gd name="connsiteX4" fmla="*/ 0 w 143808"/>
                <a:gd name="connsiteY4" fmla="*/ 258856 h 517711"/>
                <a:gd name="connsiteX5" fmla="*/ 107203 w 143808"/>
                <a:gd name="connsiteY5" fmla="*/ 517712 h 517711"/>
                <a:gd name="connsiteX6" fmla="*/ 143809 w 143808"/>
                <a:gd name="connsiteY6" fmla="*/ 481106 h 51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3808" h="517711">
                  <a:moveTo>
                    <a:pt x="143809" y="481106"/>
                  </a:moveTo>
                  <a:cubicBezTo>
                    <a:pt x="87593" y="424890"/>
                    <a:pt x="52294" y="346449"/>
                    <a:pt x="52294" y="258856"/>
                  </a:cubicBezTo>
                  <a:cubicBezTo>
                    <a:pt x="52294" y="171263"/>
                    <a:pt x="87593" y="94129"/>
                    <a:pt x="143809" y="36606"/>
                  </a:cubicBezTo>
                  <a:lnTo>
                    <a:pt x="107203" y="0"/>
                  </a:lnTo>
                  <a:cubicBezTo>
                    <a:pt x="40528" y="66675"/>
                    <a:pt x="0" y="158190"/>
                    <a:pt x="0" y="258856"/>
                  </a:cubicBezTo>
                  <a:cubicBezTo>
                    <a:pt x="0" y="359522"/>
                    <a:pt x="40528" y="451037"/>
                    <a:pt x="107203" y="517712"/>
                  </a:cubicBezTo>
                  <a:lnTo>
                    <a:pt x="143809" y="481106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0" name="フリーフォーム: 図形 39">
              <a:extLst>
                <a:ext uri="{FF2B5EF4-FFF2-40B4-BE49-F238E27FC236}">
                  <a16:creationId xmlns:a16="http://schemas.microsoft.com/office/drawing/2014/main" id="{BD0D9040-469D-CE93-5353-99E1BAA83F1D}"/>
                </a:ext>
              </a:extLst>
            </p:cNvPr>
            <p:cNvSpPr/>
            <p:nvPr/>
          </p:nvSpPr>
          <p:spPr>
            <a:xfrm>
              <a:off x="3634528" y="3133537"/>
              <a:ext cx="82363" cy="222250"/>
            </a:xfrm>
            <a:custGeom>
              <a:avLst/>
              <a:gdLst>
                <a:gd name="connsiteX0" fmla="*/ 36606 w 82363"/>
                <a:gd name="connsiteY0" fmla="*/ 222250 h 222250"/>
                <a:gd name="connsiteX1" fmla="*/ 82363 w 82363"/>
                <a:gd name="connsiteY1" fmla="*/ 111125 h 222250"/>
                <a:gd name="connsiteX2" fmla="*/ 36606 w 82363"/>
                <a:gd name="connsiteY2" fmla="*/ 0 h 222250"/>
                <a:gd name="connsiteX3" fmla="*/ 0 w 82363"/>
                <a:gd name="connsiteY3" fmla="*/ 36606 h 222250"/>
                <a:gd name="connsiteX4" fmla="*/ 30069 w 82363"/>
                <a:gd name="connsiteY4" fmla="*/ 111125 h 222250"/>
                <a:gd name="connsiteX5" fmla="*/ 0 w 82363"/>
                <a:gd name="connsiteY5" fmla="*/ 185644 h 222250"/>
                <a:gd name="connsiteX6" fmla="*/ 36606 w 82363"/>
                <a:gd name="connsiteY6" fmla="*/ 222250 h 22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363" h="222250">
                  <a:moveTo>
                    <a:pt x="36606" y="222250"/>
                  </a:moveTo>
                  <a:cubicBezTo>
                    <a:pt x="65368" y="193488"/>
                    <a:pt x="82363" y="154268"/>
                    <a:pt x="82363" y="111125"/>
                  </a:cubicBezTo>
                  <a:cubicBezTo>
                    <a:pt x="82363" y="67982"/>
                    <a:pt x="65368" y="28762"/>
                    <a:pt x="36606" y="0"/>
                  </a:cubicBezTo>
                  <a:lnTo>
                    <a:pt x="0" y="36606"/>
                  </a:lnTo>
                  <a:cubicBezTo>
                    <a:pt x="18303" y="54909"/>
                    <a:pt x="30069" y="81056"/>
                    <a:pt x="30069" y="111125"/>
                  </a:cubicBezTo>
                  <a:cubicBezTo>
                    <a:pt x="30069" y="141194"/>
                    <a:pt x="18303" y="166034"/>
                    <a:pt x="0" y="185644"/>
                  </a:cubicBezTo>
                  <a:lnTo>
                    <a:pt x="36606" y="222250"/>
                  </a:ln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1" name="フリーフォーム: 図形 40">
              <a:extLst>
                <a:ext uri="{FF2B5EF4-FFF2-40B4-BE49-F238E27FC236}">
                  <a16:creationId xmlns:a16="http://schemas.microsoft.com/office/drawing/2014/main" id="{67C33BA5-6B39-3859-D70F-3F3BEBD05F43}"/>
                </a:ext>
              </a:extLst>
            </p:cNvPr>
            <p:cNvSpPr/>
            <p:nvPr/>
          </p:nvSpPr>
          <p:spPr>
            <a:xfrm>
              <a:off x="3707740" y="3060325"/>
              <a:ext cx="113739" cy="368673"/>
            </a:xfrm>
            <a:custGeom>
              <a:avLst/>
              <a:gdLst>
                <a:gd name="connsiteX0" fmla="*/ 0 w 113739"/>
                <a:gd name="connsiteY0" fmla="*/ 332068 h 368673"/>
                <a:gd name="connsiteX1" fmla="*/ 36606 w 113739"/>
                <a:gd name="connsiteY1" fmla="*/ 368674 h 368673"/>
                <a:gd name="connsiteX2" fmla="*/ 113740 w 113739"/>
                <a:gd name="connsiteY2" fmla="*/ 184337 h 368673"/>
                <a:gd name="connsiteX3" fmla="*/ 36606 w 113739"/>
                <a:gd name="connsiteY3" fmla="*/ 0 h 368673"/>
                <a:gd name="connsiteX4" fmla="*/ 0 w 113739"/>
                <a:gd name="connsiteY4" fmla="*/ 36606 h 368673"/>
                <a:gd name="connsiteX5" fmla="*/ 61446 w 113739"/>
                <a:gd name="connsiteY5" fmla="*/ 184337 h 368673"/>
                <a:gd name="connsiteX6" fmla="*/ 0 w 113739"/>
                <a:gd name="connsiteY6" fmla="*/ 332068 h 36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739" h="368673">
                  <a:moveTo>
                    <a:pt x="0" y="332068"/>
                  </a:moveTo>
                  <a:lnTo>
                    <a:pt x="36606" y="368674"/>
                  </a:lnTo>
                  <a:cubicBezTo>
                    <a:pt x="84978" y="321609"/>
                    <a:pt x="113740" y="256241"/>
                    <a:pt x="113740" y="184337"/>
                  </a:cubicBezTo>
                  <a:cubicBezTo>
                    <a:pt x="113740" y="112432"/>
                    <a:pt x="84978" y="47065"/>
                    <a:pt x="36606" y="0"/>
                  </a:cubicBezTo>
                  <a:lnTo>
                    <a:pt x="0" y="36606"/>
                  </a:lnTo>
                  <a:cubicBezTo>
                    <a:pt x="37913" y="74519"/>
                    <a:pt x="61446" y="126813"/>
                    <a:pt x="61446" y="184337"/>
                  </a:cubicBezTo>
                  <a:cubicBezTo>
                    <a:pt x="61446" y="241860"/>
                    <a:pt x="37913" y="294154"/>
                    <a:pt x="0" y="332068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2" name="フリーフォーム: 図形 41">
              <a:extLst>
                <a:ext uri="{FF2B5EF4-FFF2-40B4-BE49-F238E27FC236}">
                  <a16:creationId xmlns:a16="http://schemas.microsoft.com/office/drawing/2014/main" id="{BFDC2C13-A317-0C41-BF17-EFFD73A233F3}"/>
                </a:ext>
              </a:extLst>
            </p:cNvPr>
            <p:cNvSpPr/>
            <p:nvPr/>
          </p:nvSpPr>
          <p:spPr>
            <a:xfrm>
              <a:off x="3782259" y="2985806"/>
              <a:ext cx="143808" cy="517711"/>
            </a:xfrm>
            <a:custGeom>
              <a:avLst/>
              <a:gdLst>
                <a:gd name="connsiteX0" fmla="*/ 0 w 143808"/>
                <a:gd name="connsiteY0" fmla="*/ 481106 h 517711"/>
                <a:gd name="connsiteX1" fmla="*/ 36606 w 143808"/>
                <a:gd name="connsiteY1" fmla="*/ 517712 h 517711"/>
                <a:gd name="connsiteX2" fmla="*/ 143809 w 143808"/>
                <a:gd name="connsiteY2" fmla="*/ 258856 h 517711"/>
                <a:gd name="connsiteX3" fmla="*/ 36606 w 143808"/>
                <a:gd name="connsiteY3" fmla="*/ 0 h 517711"/>
                <a:gd name="connsiteX4" fmla="*/ 0 w 143808"/>
                <a:gd name="connsiteY4" fmla="*/ 36606 h 517711"/>
                <a:gd name="connsiteX5" fmla="*/ 91515 w 143808"/>
                <a:gd name="connsiteY5" fmla="*/ 258856 h 517711"/>
                <a:gd name="connsiteX6" fmla="*/ 0 w 143808"/>
                <a:gd name="connsiteY6" fmla="*/ 481106 h 51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3808" h="517711">
                  <a:moveTo>
                    <a:pt x="0" y="481106"/>
                  </a:moveTo>
                  <a:lnTo>
                    <a:pt x="36606" y="517712"/>
                  </a:lnTo>
                  <a:cubicBezTo>
                    <a:pt x="103281" y="451037"/>
                    <a:pt x="143809" y="359522"/>
                    <a:pt x="143809" y="258856"/>
                  </a:cubicBezTo>
                  <a:cubicBezTo>
                    <a:pt x="143809" y="158190"/>
                    <a:pt x="103281" y="66675"/>
                    <a:pt x="36606" y="0"/>
                  </a:cubicBezTo>
                  <a:lnTo>
                    <a:pt x="0" y="36606"/>
                  </a:lnTo>
                  <a:cubicBezTo>
                    <a:pt x="56216" y="92822"/>
                    <a:pt x="91515" y="171263"/>
                    <a:pt x="91515" y="258856"/>
                  </a:cubicBezTo>
                  <a:cubicBezTo>
                    <a:pt x="91515" y="346449"/>
                    <a:pt x="56216" y="423582"/>
                    <a:pt x="0" y="481106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  <p:sp>
          <p:nvSpPr>
            <p:cNvPr id="43" name="フリーフォーム: 図形 42">
              <a:extLst>
                <a:ext uri="{FF2B5EF4-FFF2-40B4-BE49-F238E27FC236}">
                  <a16:creationId xmlns:a16="http://schemas.microsoft.com/office/drawing/2014/main" id="{E9E2AFE9-CF25-32AC-EA1C-CCB496DE3BB2}"/>
                </a:ext>
              </a:extLst>
            </p:cNvPr>
            <p:cNvSpPr/>
            <p:nvPr/>
          </p:nvSpPr>
          <p:spPr>
            <a:xfrm>
              <a:off x="3115509" y="3192368"/>
              <a:ext cx="889000" cy="679823"/>
            </a:xfrm>
            <a:custGeom>
              <a:avLst/>
              <a:gdLst>
                <a:gd name="connsiteX0" fmla="*/ 784412 w 889000"/>
                <a:gd name="connsiteY0" fmla="*/ 575235 h 679823"/>
                <a:gd name="connsiteX1" fmla="*/ 758265 w 889000"/>
                <a:gd name="connsiteY1" fmla="*/ 549088 h 679823"/>
                <a:gd name="connsiteX2" fmla="*/ 784412 w 889000"/>
                <a:gd name="connsiteY2" fmla="*/ 522941 h 679823"/>
                <a:gd name="connsiteX3" fmla="*/ 810559 w 889000"/>
                <a:gd name="connsiteY3" fmla="*/ 549088 h 679823"/>
                <a:gd name="connsiteX4" fmla="*/ 784412 w 889000"/>
                <a:gd name="connsiteY4" fmla="*/ 575235 h 679823"/>
                <a:gd name="connsiteX5" fmla="*/ 653677 w 889000"/>
                <a:gd name="connsiteY5" fmla="*/ 575235 h 679823"/>
                <a:gd name="connsiteX6" fmla="*/ 627530 w 889000"/>
                <a:gd name="connsiteY6" fmla="*/ 549088 h 679823"/>
                <a:gd name="connsiteX7" fmla="*/ 653677 w 889000"/>
                <a:gd name="connsiteY7" fmla="*/ 522941 h 679823"/>
                <a:gd name="connsiteX8" fmla="*/ 679824 w 889000"/>
                <a:gd name="connsiteY8" fmla="*/ 549088 h 679823"/>
                <a:gd name="connsiteX9" fmla="*/ 653677 w 889000"/>
                <a:gd name="connsiteY9" fmla="*/ 575235 h 679823"/>
                <a:gd name="connsiteX10" fmla="*/ 522941 w 889000"/>
                <a:gd name="connsiteY10" fmla="*/ 575235 h 679823"/>
                <a:gd name="connsiteX11" fmla="*/ 496794 w 889000"/>
                <a:gd name="connsiteY11" fmla="*/ 549088 h 679823"/>
                <a:gd name="connsiteX12" fmla="*/ 522941 w 889000"/>
                <a:gd name="connsiteY12" fmla="*/ 522941 h 679823"/>
                <a:gd name="connsiteX13" fmla="*/ 549088 w 889000"/>
                <a:gd name="connsiteY13" fmla="*/ 549088 h 679823"/>
                <a:gd name="connsiteX14" fmla="*/ 522941 w 889000"/>
                <a:gd name="connsiteY14" fmla="*/ 575235 h 679823"/>
                <a:gd name="connsiteX15" fmla="*/ 392206 w 889000"/>
                <a:gd name="connsiteY15" fmla="*/ 575235 h 679823"/>
                <a:gd name="connsiteX16" fmla="*/ 366059 w 889000"/>
                <a:gd name="connsiteY16" fmla="*/ 549088 h 679823"/>
                <a:gd name="connsiteX17" fmla="*/ 392206 w 889000"/>
                <a:gd name="connsiteY17" fmla="*/ 522941 h 679823"/>
                <a:gd name="connsiteX18" fmla="*/ 418353 w 889000"/>
                <a:gd name="connsiteY18" fmla="*/ 549088 h 679823"/>
                <a:gd name="connsiteX19" fmla="*/ 392206 w 889000"/>
                <a:gd name="connsiteY19" fmla="*/ 575235 h 679823"/>
                <a:gd name="connsiteX20" fmla="*/ 130735 w 889000"/>
                <a:gd name="connsiteY20" fmla="*/ 601382 h 679823"/>
                <a:gd name="connsiteX21" fmla="*/ 78441 w 889000"/>
                <a:gd name="connsiteY21" fmla="*/ 549088 h 679823"/>
                <a:gd name="connsiteX22" fmla="*/ 130735 w 889000"/>
                <a:gd name="connsiteY22" fmla="*/ 496794 h 679823"/>
                <a:gd name="connsiteX23" fmla="*/ 183029 w 889000"/>
                <a:gd name="connsiteY23" fmla="*/ 549088 h 679823"/>
                <a:gd name="connsiteX24" fmla="*/ 130735 w 889000"/>
                <a:gd name="connsiteY24" fmla="*/ 601382 h 679823"/>
                <a:gd name="connsiteX25" fmla="*/ 836706 w 889000"/>
                <a:gd name="connsiteY25" fmla="*/ 418353 h 679823"/>
                <a:gd name="connsiteX26" fmla="*/ 470647 w 889000"/>
                <a:gd name="connsiteY26" fmla="*/ 418353 h 679823"/>
                <a:gd name="connsiteX27" fmla="*/ 470647 w 889000"/>
                <a:gd name="connsiteY27" fmla="*/ 96744 h 679823"/>
                <a:gd name="connsiteX28" fmla="*/ 496794 w 889000"/>
                <a:gd name="connsiteY28" fmla="*/ 52294 h 679823"/>
                <a:gd name="connsiteX29" fmla="*/ 444500 w 889000"/>
                <a:gd name="connsiteY29" fmla="*/ 0 h 679823"/>
                <a:gd name="connsiteX30" fmla="*/ 392206 w 889000"/>
                <a:gd name="connsiteY30" fmla="*/ 52294 h 679823"/>
                <a:gd name="connsiteX31" fmla="*/ 418353 w 889000"/>
                <a:gd name="connsiteY31" fmla="*/ 96744 h 679823"/>
                <a:gd name="connsiteX32" fmla="*/ 418353 w 889000"/>
                <a:gd name="connsiteY32" fmla="*/ 418353 h 679823"/>
                <a:gd name="connsiteX33" fmla="*/ 52294 w 889000"/>
                <a:gd name="connsiteY33" fmla="*/ 418353 h 679823"/>
                <a:gd name="connsiteX34" fmla="*/ 0 w 889000"/>
                <a:gd name="connsiteY34" fmla="*/ 470647 h 679823"/>
                <a:gd name="connsiteX35" fmla="*/ 0 w 889000"/>
                <a:gd name="connsiteY35" fmla="*/ 627530 h 679823"/>
                <a:gd name="connsiteX36" fmla="*/ 52294 w 889000"/>
                <a:gd name="connsiteY36" fmla="*/ 679824 h 679823"/>
                <a:gd name="connsiteX37" fmla="*/ 836706 w 889000"/>
                <a:gd name="connsiteY37" fmla="*/ 679824 h 679823"/>
                <a:gd name="connsiteX38" fmla="*/ 889000 w 889000"/>
                <a:gd name="connsiteY38" fmla="*/ 627530 h 679823"/>
                <a:gd name="connsiteX39" fmla="*/ 889000 w 889000"/>
                <a:gd name="connsiteY39" fmla="*/ 470647 h 679823"/>
                <a:gd name="connsiteX40" fmla="*/ 836706 w 889000"/>
                <a:gd name="connsiteY40" fmla="*/ 418353 h 679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889000" h="679823">
                  <a:moveTo>
                    <a:pt x="784412" y="575235"/>
                  </a:moveTo>
                  <a:cubicBezTo>
                    <a:pt x="770031" y="575235"/>
                    <a:pt x="758265" y="563469"/>
                    <a:pt x="758265" y="549088"/>
                  </a:cubicBezTo>
                  <a:cubicBezTo>
                    <a:pt x="758265" y="534708"/>
                    <a:pt x="770031" y="522941"/>
                    <a:pt x="784412" y="522941"/>
                  </a:cubicBezTo>
                  <a:cubicBezTo>
                    <a:pt x="798793" y="522941"/>
                    <a:pt x="810559" y="534708"/>
                    <a:pt x="810559" y="549088"/>
                  </a:cubicBezTo>
                  <a:cubicBezTo>
                    <a:pt x="810559" y="563469"/>
                    <a:pt x="798793" y="575235"/>
                    <a:pt x="784412" y="575235"/>
                  </a:cubicBezTo>
                  <a:close/>
                  <a:moveTo>
                    <a:pt x="653677" y="575235"/>
                  </a:moveTo>
                  <a:cubicBezTo>
                    <a:pt x="639296" y="575235"/>
                    <a:pt x="627530" y="563469"/>
                    <a:pt x="627530" y="549088"/>
                  </a:cubicBezTo>
                  <a:cubicBezTo>
                    <a:pt x="627530" y="534708"/>
                    <a:pt x="639296" y="522941"/>
                    <a:pt x="653677" y="522941"/>
                  </a:cubicBezTo>
                  <a:cubicBezTo>
                    <a:pt x="668057" y="522941"/>
                    <a:pt x="679824" y="534708"/>
                    <a:pt x="679824" y="549088"/>
                  </a:cubicBezTo>
                  <a:cubicBezTo>
                    <a:pt x="679824" y="563469"/>
                    <a:pt x="668057" y="575235"/>
                    <a:pt x="653677" y="575235"/>
                  </a:cubicBezTo>
                  <a:close/>
                  <a:moveTo>
                    <a:pt x="522941" y="575235"/>
                  </a:moveTo>
                  <a:cubicBezTo>
                    <a:pt x="508560" y="575235"/>
                    <a:pt x="496794" y="563469"/>
                    <a:pt x="496794" y="549088"/>
                  </a:cubicBezTo>
                  <a:cubicBezTo>
                    <a:pt x="496794" y="534708"/>
                    <a:pt x="508560" y="522941"/>
                    <a:pt x="522941" y="522941"/>
                  </a:cubicBezTo>
                  <a:cubicBezTo>
                    <a:pt x="537322" y="522941"/>
                    <a:pt x="549088" y="534708"/>
                    <a:pt x="549088" y="549088"/>
                  </a:cubicBezTo>
                  <a:cubicBezTo>
                    <a:pt x="549088" y="563469"/>
                    <a:pt x="537322" y="575235"/>
                    <a:pt x="522941" y="575235"/>
                  </a:cubicBezTo>
                  <a:close/>
                  <a:moveTo>
                    <a:pt x="392206" y="575235"/>
                  </a:moveTo>
                  <a:cubicBezTo>
                    <a:pt x="377825" y="575235"/>
                    <a:pt x="366059" y="563469"/>
                    <a:pt x="366059" y="549088"/>
                  </a:cubicBezTo>
                  <a:cubicBezTo>
                    <a:pt x="366059" y="534708"/>
                    <a:pt x="377825" y="522941"/>
                    <a:pt x="392206" y="522941"/>
                  </a:cubicBezTo>
                  <a:cubicBezTo>
                    <a:pt x="406587" y="522941"/>
                    <a:pt x="418353" y="534708"/>
                    <a:pt x="418353" y="549088"/>
                  </a:cubicBezTo>
                  <a:cubicBezTo>
                    <a:pt x="418353" y="563469"/>
                    <a:pt x="406587" y="575235"/>
                    <a:pt x="392206" y="575235"/>
                  </a:cubicBezTo>
                  <a:close/>
                  <a:moveTo>
                    <a:pt x="130735" y="601382"/>
                  </a:moveTo>
                  <a:cubicBezTo>
                    <a:pt x="101974" y="601382"/>
                    <a:pt x="78441" y="577850"/>
                    <a:pt x="78441" y="549088"/>
                  </a:cubicBezTo>
                  <a:cubicBezTo>
                    <a:pt x="78441" y="520327"/>
                    <a:pt x="101974" y="496794"/>
                    <a:pt x="130735" y="496794"/>
                  </a:cubicBezTo>
                  <a:cubicBezTo>
                    <a:pt x="159497" y="496794"/>
                    <a:pt x="183029" y="520327"/>
                    <a:pt x="183029" y="549088"/>
                  </a:cubicBezTo>
                  <a:cubicBezTo>
                    <a:pt x="183029" y="577850"/>
                    <a:pt x="159497" y="601382"/>
                    <a:pt x="130735" y="601382"/>
                  </a:cubicBezTo>
                  <a:close/>
                  <a:moveTo>
                    <a:pt x="836706" y="418353"/>
                  </a:moveTo>
                  <a:lnTo>
                    <a:pt x="470647" y="418353"/>
                  </a:lnTo>
                  <a:lnTo>
                    <a:pt x="470647" y="96744"/>
                  </a:lnTo>
                  <a:cubicBezTo>
                    <a:pt x="486335" y="87593"/>
                    <a:pt x="496794" y="70597"/>
                    <a:pt x="496794" y="52294"/>
                  </a:cubicBezTo>
                  <a:cubicBezTo>
                    <a:pt x="496794" y="23532"/>
                    <a:pt x="473262" y="0"/>
                    <a:pt x="444500" y="0"/>
                  </a:cubicBezTo>
                  <a:cubicBezTo>
                    <a:pt x="415738" y="0"/>
                    <a:pt x="392206" y="23532"/>
                    <a:pt x="392206" y="52294"/>
                  </a:cubicBezTo>
                  <a:cubicBezTo>
                    <a:pt x="392206" y="71904"/>
                    <a:pt x="402665" y="88900"/>
                    <a:pt x="418353" y="96744"/>
                  </a:cubicBezTo>
                  <a:lnTo>
                    <a:pt x="418353" y="418353"/>
                  </a:lnTo>
                  <a:lnTo>
                    <a:pt x="52294" y="418353"/>
                  </a:lnTo>
                  <a:cubicBezTo>
                    <a:pt x="23532" y="418353"/>
                    <a:pt x="0" y="441885"/>
                    <a:pt x="0" y="470647"/>
                  </a:cubicBezTo>
                  <a:lnTo>
                    <a:pt x="0" y="627530"/>
                  </a:lnTo>
                  <a:cubicBezTo>
                    <a:pt x="0" y="656291"/>
                    <a:pt x="23532" y="679824"/>
                    <a:pt x="52294" y="679824"/>
                  </a:cubicBezTo>
                  <a:lnTo>
                    <a:pt x="836706" y="679824"/>
                  </a:lnTo>
                  <a:cubicBezTo>
                    <a:pt x="865468" y="679824"/>
                    <a:pt x="889000" y="656291"/>
                    <a:pt x="889000" y="627530"/>
                  </a:cubicBezTo>
                  <a:lnTo>
                    <a:pt x="889000" y="470647"/>
                  </a:lnTo>
                  <a:cubicBezTo>
                    <a:pt x="889000" y="441885"/>
                    <a:pt x="865468" y="418353"/>
                    <a:pt x="836706" y="418353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1299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</p:grp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BFDC8F70-72A3-5460-333C-FC1A286F8F6A}"/>
              </a:ext>
            </a:extLst>
          </p:cNvPr>
          <p:cNvGrpSpPr/>
          <p:nvPr/>
        </p:nvGrpSpPr>
        <p:grpSpPr>
          <a:xfrm>
            <a:off x="1980429" y="4384268"/>
            <a:ext cx="1943772" cy="1255059"/>
            <a:chOff x="1980429" y="5003393"/>
            <a:chExt cx="1943772" cy="1255059"/>
          </a:xfrm>
        </p:grpSpPr>
        <p:sp>
          <p:nvSpPr>
            <p:cNvPr id="46" name="グラフィックス 7" descr="タブレット">
              <a:extLst>
                <a:ext uri="{FF2B5EF4-FFF2-40B4-BE49-F238E27FC236}">
                  <a16:creationId xmlns:a16="http://schemas.microsoft.com/office/drawing/2014/main" id="{C5BB742A-C09E-D342-5C9E-5F0213F6E919}"/>
                </a:ext>
              </a:extLst>
            </p:cNvPr>
            <p:cNvSpPr/>
            <p:nvPr/>
          </p:nvSpPr>
          <p:spPr>
            <a:xfrm>
              <a:off x="3195819" y="5185486"/>
              <a:ext cx="728382" cy="509867"/>
            </a:xfrm>
            <a:custGeom>
              <a:avLst/>
              <a:gdLst>
                <a:gd name="connsiteX0" fmla="*/ 673754 w 728382"/>
                <a:gd name="connsiteY0" fmla="*/ 455239 h 509867"/>
                <a:gd name="connsiteX1" fmla="*/ 54629 w 728382"/>
                <a:gd name="connsiteY1" fmla="*/ 455239 h 509867"/>
                <a:gd name="connsiteX2" fmla="*/ 54629 w 728382"/>
                <a:gd name="connsiteY2" fmla="*/ 54629 h 509867"/>
                <a:gd name="connsiteX3" fmla="*/ 673754 w 728382"/>
                <a:gd name="connsiteY3" fmla="*/ 54629 h 509867"/>
                <a:gd name="connsiteX4" fmla="*/ 673754 w 728382"/>
                <a:gd name="connsiteY4" fmla="*/ 455239 h 509867"/>
                <a:gd name="connsiteX5" fmla="*/ 409715 w 728382"/>
                <a:gd name="connsiteY5" fmla="*/ 491658 h 509867"/>
                <a:gd name="connsiteX6" fmla="*/ 318667 w 728382"/>
                <a:gd name="connsiteY6" fmla="*/ 491658 h 509867"/>
                <a:gd name="connsiteX7" fmla="*/ 309563 w 728382"/>
                <a:gd name="connsiteY7" fmla="*/ 482553 h 509867"/>
                <a:gd name="connsiteX8" fmla="*/ 318667 w 728382"/>
                <a:gd name="connsiteY8" fmla="*/ 473449 h 509867"/>
                <a:gd name="connsiteX9" fmla="*/ 409715 w 728382"/>
                <a:gd name="connsiteY9" fmla="*/ 473449 h 509867"/>
                <a:gd name="connsiteX10" fmla="*/ 418820 w 728382"/>
                <a:gd name="connsiteY10" fmla="*/ 482553 h 509867"/>
                <a:gd name="connsiteX11" fmla="*/ 409715 w 728382"/>
                <a:gd name="connsiteY11" fmla="*/ 491658 h 509867"/>
                <a:gd name="connsiteX12" fmla="*/ 364191 w 728382"/>
                <a:gd name="connsiteY12" fmla="*/ 18210 h 509867"/>
                <a:gd name="connsiteX13" fmla="*/ 373296 w 728382"/>
                <a:gd name="connsiteY13" fmla="*/ 27314 h 509867"/>
                <a:gd name="connsiteX14" fmla="*/ 364191 w 728382"/>
                <a:gd name="connsiteY14" fmla="*/ 36419 h 509867"/>
                <a:gd name="connsiteX15" fmla="*/ 355086 w 728382"/>
                <a:gd name="connsiteY15" fmla="*/ 27314 h 509867"/>
                <a:gd name="connsiteX16" fmla="*/ 364191 w 728382"/>
                <a:gd name="connsiteY16" fmla="*/ 18210 h 509867"/>
                <a:gd name="connsiteX17" fmla="*/ 691963 w 728382"/>
                <a:gd name="connsiteY17" fmla="*/ 0 h 509867"/>
                <a:gd name="connsiteX18" fmla="*/ 36419 w 728382"/>
                <a:gd name="connsiteY18" fmla="*/ 0 h 509867"/>
                <a:gd name="connsiteX19" fmla="*/ 0 w 728382"/>
                <a:gd name="connsiteY19" fmla="*/ 36419 h 509867"/>
                <a:gd name="connsiteX20" fmla="*/ 0 w 728382"/>
                <a:gd name="connsiteY20" fmla="*/ 473449 h 509867"/>
                <a:gd name="connsiteX21" fmla="*/ 36419 w 728382"/>
                <a:gd name="connsiteY21" fmla="*/ 509868 h 509867"/>
                <a:gd name="connsiteX22" fmla="*/ 691963 w 728382"/>
                <a:gd name="connsiteY22" fmla="*/ 509868 h 509867"/>
                <a:gd name="connsiteX23" fmla="*/ 728383 w 728382"/>
                <a:gd name="connsiteY23" fmla="*/ 473449 h 509867"/>
                <a:gd name="connsiteX24" fmla="*/ 728383 w 728382"/>
                <a:gd name="connsiteY24" fmla="*/ 36419 h 509867"/>
                <a:gd name="connsiteX25" fmla="*/ 691963 w 728382"/>
                <a:gd name="connsiteY25" fmla="*/ 0 h 50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28382" h="509867">
                  <a:moveTo>
                    <a:pt x="673754" y="455239"/>
                  </a:moveTo>
                  <a:lnTo>
                    <a:pt x="54629" y="455239"/>
                  </a:lnTo>
                  <a:lnTo>
                    <a:pt x="54629" y="54629"/>
                  </a:lnTo>
                  <a:lnTo>
                    <a:pt x="673754" y="54629"/>
                  </a:lnTo>
                  <a:lnTo>
                    <a:pt x="673754" y="455239"/>
                  </a:lnTo>
                  <a:close/>
                  <a:moveTo>
                    <a:pt x="409715" y="491658"/>
                  </a:moveTo>
                  <a:lnTo>
                    <a:pt x="318667" y="491658"/>
                  </a:lnTo>
                  <a:cubicBezTo>
                    <a:pt x="313205" y="491658"/>
                    <a:pt x="309563" y="488016"/>
                    <a:pt x="309563" y="482553"/>
                  </a:cubicBezTo>
                  <a:cubicBezTo>
                    <a:pt x="309563" y="477091"/>
                    <a:pt x="313205" y="473449"/>
                    <a:pt x="318667" y="473449"/>
                  </a:cubicBezTo>
                  <a:lnTo>
                    <a:pt x="409715" y="473449"/>
                  </a:lnTo>
                  <a:cubicBezTo>
                    <a:pt x="415178" y="473449"/>
                    <a:pt x="418820" y="477091"/>
                    <a:pt x="418820" y="482553"/>
                  </a:cubicBezTo>
                  <a:cubicBezTo>
                    <a:pt x="418820" y="488016"/>
                    <a:pt x="415178" y="491658"/>
                    <a:pt x="409715" y="491658"/>
                  </a:cubicBezTo>
                  <a:close/>
                  <a:moveTo>
                    <a:pt x="364191" y="18210"/>
                  </a:moveTo>
                  <a:cubicBezTo>
                    <a:pt x="369654" y="18210"/>
                    <a:pt x="373296" y="21851"/>
                    <a:pt x="373296" y="27314"/>
                  </a:cubicBezTo>
                  <a:cubicBezTo>
                    <a:pt x="373296" y="32777"/>
                    <a:pt x="369654" y="36419"/>
                    <a:pt x="364191" y="36419"/>
                  </a:cubicBezTo>
                  <a:cubicBezTo>
                    <a:pt x="358728" y="36419"/>
                    <a:pt x="355086" y="32777"/>
                    <a:pt x="355086" y="27314"/>
                  </a:cubicBezTo>
                  <a:cubicBezTo>
                    <a:pt x="355086" y="21851"/>
                    <a:pt x="358728" y="18210"/>
                    <a:pt x="364191" y="18210"/>
                  </a:cubicBezTo>
                  <a:close/>
                  <a:moveTo>
                    <a:pt x="691963" y="0"/>
                  </a:moveTo>
                  <a:lnTo>
                    <a:pt x="36419" y="0"/>
                  </a:lnTo>
                  <a:cubicBezTo>
                    <a:pt x="16389" y="0"/>
                    <a:pt x="0" y="16389"/>
                    <a:pt x="0" y="36419"/>
                  </a:cubicBezTo>
                  <a:lnTo>
                    <a:pt x="0" y="473449"/>
                  </a:lnTo>
                  <a:cubicBezTo>
                    <a:pt x="0" y="493479"/>
                    <a:pt x="16389" y="509868"/>
                    <a:pt x="36419" y="509868"/>
                  </a:cubicBezTo>
                  <a:lnTo>
                    <a:pt x="691963" y="509868"/>
                  </a:lnTo>
                  <a:cubicBezTo>
                    <a:pt x="711994" y="509868"/>
                    <a:pt x="728383" y="493479"/>
                    <a:pt x="728383" y="473449"/>
                  </a:cubicBezTo>
                  <a:lnTo>
                    <a:pt x="728383" y="36419"/>
                  </a:lnTo>
                  <a:cubicBezTo>
                    <a:pt x="728383" y="16389"/>
                    <a:pt x="711994" y="0"/>
                    <a:pt x="691963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90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 dirty="0"/>
            </a:p>
          </p:txBody>
        </p:sp>
        <p:pic>
          <p:nvPicPr>
            <p:cNvPr id="12" name="グラフィックス 11" descr="男の人">
              <a:extLst>
                <a:ext uri="{FF2B5EF4-FFF2-40B4-BE49-F238E27FC236}">
                  <a16:creationId xmlns:a16="http://schemas.microsoft.com/office/drawing/2014/main" id="{F7DDC222-B467-E05D-763B-871494F987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980429" y="5003393"/>
              <a:ext cx="1255059" cy="1255059"/>
            </a:xfrm>
            <a:prstGeom prst="rect">
              <a:avLst/>
            </a:prstGeom>
          </p:spPr>
        </p:pic>
      </p:grp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7B91E4EC-AF4A-3E68-D908-250A581774BA}"/>
              </a:ext>
            </a:extLst>
          </p:cNvPr>
          <p:cNvGrpSpPr/>
          <p:nvPr/>
        </p:nvGrpSpPr>
        <p:grpSpPr>
          <a:xfrm>
            <a:off x="5087694" y="4384267"/>
            <a:ext cx="1943772" cy="1255059"/>
            <a:chOff x="4840940" y="4859958"/>
            <a:chExt cx="1943772" cy="1255059"/>
          </a:xfrm>
        </p:grpSpPr>
        <p:pic>
          <p:nvPicPr>
            <p:cNvPr id="11" name="グラフィックス 10" descr="男の人">
              <a:extLst>
                <a:ext uri="{FF2B5EF4-FFF2-40B4-BE49-F238E27FC236}">
                  <a16:creationId xmlns:a16="http://schemas.microsoft.com/office/drawing/2014/main" id="{E5928167-7A76-B9A8-3D1A-81B1E5025BA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840940" y="4859958"/>
              <a:ext cx="1255059" cy="1255059"/>
            </a:xfrm>
            <a:prstGeom prst="rect">
              <a:avLst/>
            </a:prstGeom>
          </p:spPr>
        </p:pic>
        <p:sp>
          <p:nvSpPr>
            <p:cNvPr id="34" name="グラフィックス 12" descr="タブレット">
              <a:extLst>
                <a:ext uri="{FF2B5EF4-FFF2-40B4-BE49-F238E27FC236}">
                  <a16:creationId xmlns:a16="http://schemas.microsoft.com/office/drawing/2014/main" id="{A70B5BE3-E8C5-F6C3-E79F-C0E4DD67D691}"/>
                </a:ext>
              </a:extLst>
            </p:cNvPr>
            <p:cNvSpPr/>
            <p:nvPr/>
          </p:nvSpPr>
          <p:spPr>
            <a:xfrm>
              <a:off x="6056330" y="5042052"/>
              <a:ext cx="728382" cy="509867"/>
            </a:xfrm>
            <a:custGeom>
              <a:avLst/>
              <a:gdLst>
                <a:gd name="connsiteX0" fmla="*/ 673754 w 728382"/>
                <a:gd name="connsiteY0" fmla="*/ 455239 h 509867"/>
                <a:gd name="connsiteX1" fmla="*/ 54629 w 728382"/>
                <a:gd name="connsiteY1" fmla="*/ 455239 h 509867"/>
                <a:gd name="connsiteX2" fmla="*/ 54629 w 728382"/>
                <a:gd name="connsiteY2" fmla="*/ 54629 h 509867"/>
                <a:gd name="connsiteX3" fmla="*/ 673754 w 728382"/>
                <a:gd name="connsiteY3" fmla="*/ 54629 h 509867"/>
                <a:gd name="connsiteX4" fmla="*/ 673754 w 728382"/>
                <a:gd name="connsiteY4" fmla="*/ 455239 h 509867"/>
                <a:gd name="connsiteX5" fmla="*/ 409715 w 728382"/>
                <a:gd name="connsiteY5" fmla="*/ 491658 h 509867"/>
                <a:gd name="connsiteX6" fmla="*/ 318667 w 728382"/>
                <a:gd name="connsiteY6" fmla="*/ 491658 h 509867"/>
                <a:gd name="connsiteX7" fmla="*/ 309563 w 728382"/>
                <a:gd name="connsiteY7" fmla="*/ 482553 h 509867"/>
                <a:gd name="connsiteX8" fmla="*/ 318667 w 728382"/>
                <a:gd name="connsiteY8" fmla="*/ 473449 h 509867"/>
                <a:gd name="connsiteX9" fmla="*/ 409715 w 728382"/>
                <a:gd name="connsiteY9" fmla="*/ 473449 h 509867"/>
                <a:gd name="connsiteX10" fmla="*/ 418820 w 728382"/>
                <a:gd name="connsiteY10" fmla="*/ 482553 h 509867"/>
                <a:gd name="connsiteX11" fmla="*/ 409715 w 728382"/>
                <a:gd name="connsiteY11" fmla="*/ 491658 h 509867"/>
                <a:gd name="connsiteX12" fmla="*/ 364191 w 728382"/>
                <a:gd name="connsiteY12" fmla="*/ 18210 h 509867"/>
                <a:gd name="connsiteX13" fmla="*/ 373296 w 728382"/>
                <a:gd name="connsiteY13" fmla="*/ 27314 h 509867"/>
                <a:gd name="connsiteX14" fmla="*/ 364191 w 728382"/>
                <a:gd name="connsiteY14" fmla="*/ 36419 h 509867"/>
                <a:gd name="connsiteX15" fmla="*/ 355086 w 728382"/>
                <a:gd name="connsiteY15" fmla="*/ 27314 h 509867"/>
                <a:gd name="connsiteX16" fmla="*/ 364191 w 728382"/>
                <a:gd name="connsiteY16" fmla="*/ 18210 h 509867"/>
                <a:gd name="connsiteX17" fmla="*/ 691963 w 728382"/>
                <a:gd name="connsiteY17" fmla="*/ 0 h 509867"/>
                <a:gd name="connsiteX18" fmla="*/ 36419 w 728382"/>
                <a:gd name="connsiteY18" fmla="*/ 0 h 509867"/>
                <a:gd name="connsiteX19" fmla="*/ 0 w 728382"/>
                <a:gd name="connsiteY19" fmla="*/ 36419 h 509867"/>
                <a:gd name="connsiteX20" fmla="*/ 0 w 728382"/>
                <a:gd name="connsiteY20" fmla="*/ 473449 h 509867"/>
                <a:gd name="connsiteX21" fmla="*/ 36419 w 728382"/>
                <a:gd name="connsiteY21" fmla="*/ 509868 h 509867"/>
                <a:gd name="connsiteX22" fmla="*/ 691963 w 728382"/>
                <a:gd name="connsiteY22" fmla="*/ 509868 h 509867"/>
                <a:gd name="connsiteX23" fmla="*/ 728383 w 728382"/>
                <a:gd name="connsiteY23" fmla="*/ 473449 h 509867"/>
                <a:gd name="connsiteX24" fmla="*/ 728383 w 728382"/>
                <a:gd name="connsiteY24" fmla="*/ 36419 h 509867"/>
                <a:gd name="connsiteX25" fmla="*/ 691963 w 728382"/>
                <a:gd name="connsiteY25" fmla="*/ 0 h 50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28382" h="509867">
                  <a:moveTo>
                    <a:pt x="673754" y="455239"/>
                  </a:moveTo>
                  <a:lnTo>
                    <a:pt x="54629" y="455239"/>
                  </a:lnTo>
                  <a:lnTo>
                    <a:pt x="54629" y="54629"/>
                  </a:lnTo>
                  <a:lnTo>
                    <a:pt x="673754" y="54629"/>
                  </a:lnTo>
                  <a:lnTo>
                    <a:pt x="673754" y="455239"/>
                  </a:lnTo>
                  <a:close/>
                  <a:moveTo>
                    <a:pt x="409715" y="491658"/>
                  </a:moveTo>
                  <a:lnTo>
                    <a:pt x="318667" y="491658"/>
                  </a:lnTo>
                  <a:cubicBezTo>
                    <a:pt x="313205" y="491658"/>
                    <a:pt x="309563" y="488016"/>
                    <a:pt x="309563" y="482553"/>
                  </a:cubicBezTo>
                  <a:cubicBezTo>
                    <a:pt x="309563" y="477091"/>
                    <a:pt x="313205" y="473449"/>
                    <a:pt x="318667" y="473449"/>
                  </a:cubicBezTo>
                  <a:lnTo>
                    <a:pt x="409715" y="473449"/>
                  </a:lnTo>
                  <a:cubicBezTo>
                    <a:pt x="415178" y="473449"/>
                    <a:pt x="418820" y="477091"/>
                    <a:pt x="418820" y="482553"/>
                  </a:cubicBezTo>
                  <a:cubicBezTo>
                    <a:pt x="418820" y="488016"/>
                    <a:pt x="415178" y="491658"/>
                    <a:pt x="409715" y="491658"/>
                  </a:cubicBezTo>
                  <a:close/>
                  <a:moveTo>
                    <a:pt x="364191" y="18210"/>
                  </a:moveTo>
                  <a:cubicBezTo>
                    <a:pt x="369654" y="18210"/>
                    <a:pt x="373296" y="21851"/>
                    <a:pt x="373296" y="27314"/>
                  </a:cubicBezTo>
                  <a:cubicBezTo>
                    <a:pt x="373296" y="32777"/>
                    <a:pt x="369654" y="36419"/>
                    <a:pt x="364191" y="36419"/>
                  </a:cubicBezTo>
                  <a:cubicBezTo>
                    <a:pt x="358728" y="36419"/>
                    <a:pt x="355086" y="32777"/>
                    <a:pt x="355086" y="27314"/>
                  </a:cubicBezTo>
                  <a:cubicBezTo>
                    <a:pt x="355086" y="21851"/>
                    <a:pt x="358728" y="18210"/>
                    <a:pt x="364191" y="18210"/>
                  </a:cubicBezTo>
                  <a:close/>
                  <a:moveTo>
                    <a:pt x="691963" y="0"/>
                  </a:moveTo>
                  <a:lnTo>
                    <a:pt x="36419" y="0"/>
                  </a:lnTo>
                  <a:cubicBezTo>
                    <a:pt x="16389" y="0"/>
                    <a:pt x="0" y="16389"/>
                    <a:pt x="0" y="36419"/>
                  </a:cubicBezTo>
                  <a:lnTo>
                    <a:pt x="0" y="473449"/>
                  </a:lnTo>
                  <a:cubicBezTo>
                    <a:pt x="0" y="493479"/>
                    <a:pt x="16389" y="509868"/>
                    <a:pt x="36419" y="509868"/>
                  </a:cubicBezTo>
                  <a:lnTo>
                    <a:pt x="691963" y="509868"/>
                  </a:lnTo>
                  <a:cubicBezTo>
                    <a:pt x="711994" y="509868"/>
                    <a:pt x="728383" y="493479"/>
                    <a:pt x="728383" y="473449"/>
                  </a:cubicBezTo>
                  <a:lnTo>
                    <a:pt x="728383" y="36419"/>
                  </a:lnTo>
                  <a:cubicBezTo>
                    <a:pt x="728383" y="16389"/>
                    <a:pt x="711994" y="0"/>
                    <a:pt x="691963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90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</p:grp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DDE939BA-6917-F59E-5FA1-08D5C960F2CC}"/>
              </a:ext>
            </a:extLst>
          </p:cNvPr>
          <p:cNvGrpSpPr/>
          <p:nvPr/>
        </p:nvGrpSpPr>
        <p:grpSpPr>
          <a:xfrm>
            <a:off x="8194959" y="4384267"/>
            <a:ext cx="1943772" cy="1255059"/>
            <a:chOff x="7948205" y="4859958"/>
            <a:chExt cx="1943772" cy="1255059"/>
          </a:xfrm>
        </p:grpSpPr>
        <p:pic>
          <p:nvPicPr>
            <p:cNvPr id="6" name="グラフィックス 5" descr="男の人">
              <a:extLst>
                <a:ext uri="{FF2B5EF4-FFF2-40B4-BE49-F238E27FC236}">
                  <a16:creationId xmlns:a16="http://schemas.microsoft.com/office/drawing/2014/main" id="{12A9F86C-3214-86FF-C17C-D38191120B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948205" y="4859958"/>
              <a:ext cx="1255059" cy="1255059"/>
            </a:xfrm>
            <a:prstGeom prst="rect">
              <a:avLst/>
            </a:prstGeom>
          </p:spPr>
        </p:pic>
        <p:sp>
          <p:nvSpPr>
            <p:cNvPr id="52" name="グラフィックス 13" descr="タブレット">
              <a:extLst>
                <a:ext uri="{FF2B5EF4-FFF2-40B4-BE49-F238E27FC236}">
                  <a16:creationId xmlns:a16="http://schemas.microsoft.com/office/drawing/2014/main" id="{9B09FBD1-EEA2-EFAB-9CF1-F69CDAEF762C}"/>
                </a:ext>
              </a:extLst>
            </p:cNvPr>
            <p:cNvSpPr/>
            <p:nvPr/>
          </p:nvSpPr>
          <p:spPr>
            <a:xfrm>
              <a:off x="9163595" y="5042052"/>
              <a:ext cx="728382" cy="509867"/>
            </a:xfrm>
            <a:custGeom>
              <a:avLst/>
              <a:gdLst>
                <a:gd name="connsiteX0" fmla="*/ 673754 w 728382"/>
                <a:gd name="connsiteY0" fmla="*/ 455239 h 509867"/>
                <a:gd name="connsiteX1" fmla="*/ 54629 w 728382"/>
                <a:gd name="connsiteY1" fmla="*/ 455239 h 509867"/>
                <a:gd name="connsiteX2" fmla="*/ 54629 w 728382"/>
                <a:gd name="connsiteY2" fmla="*/ 54629 h 509867"/>
                <a:gd name="connsiteX3" fmla="*/ 673754 w 728382"/>
                <a:gd name="connsiteY3" fmla="*/ 54629 h 509867"/>
                <a:gd name="connsiteX4" fmla="*/ 673754 w 728382"/>
                <a:gd name="connsiteY4" fmla="*/ 455239 h 509867"/>
                <a:gd name="connsiteX5" fmla="*/ 409715 w 728382"/>
                <a:gd name="connsiteY5" fmla="*/ 491658 h 509867"/>
                <a:gd name="connsiteX6" fmla="*/ 318667 w 728382"/>
                <a:gd name="connsiteY6" fmla="*/ 491658 h 509867"/>
                <a:gd name="connsiteX7" fmla="*/ 309563 w 728382"/>
                <a:gd name="connsiteY7" fmla="*/ 482553 h 509867"/>
                <a:gd name="connsiteX8" fmla="*/ 318667 w 728382"/>
                <a:gd name="connsiteY8" fmla="*/ 473449 h 509867"/>
                <a:gd name="connsiteX9" fmla="*/ 409715 w 728382"/>
                <a:gd name="connsiteY9" fmla="*/ 473449 h 509867"/>
                <a:gd name="connsiteX10" fmla="*/ 418820 w 728382"/>
                <a:gd name="connsiteY10" fmla="*/ 482553 h 509867"/>
                <a:gd name="connsiteX11" fmla="*/ 409715 w 728382"/>
                <a:gd name="connsiteY11" fmla="*/ 491658 h 509867"/>
                <a:gd name="connsiteX12" fmla="*/ 364191 w 728382"/>
                <a:gd name="connsiteY12" fmla="*/ 18210 h 509867"/>
                <a:gd name="connsiteX13" fmla="*/ 373296 w 728382"/>
                <a:gd name="connsiteY13" fmla="*/ 27314 h 509867"/>
                <a:gd name="connsiteX14" fmla="*/ 364191 w 728382"/>
                <a:gd name="connsiteY14" fmla="*/ 36419 h 509867"/>
                <a:gd name="connsiteX15" fmla="*/ 355086 w 728382"/>
                <a:gd name="connsiteY15" fmla="*/ 27314 h 509867"/>
                <a:gd name="connsiteX16" fmla="*/ 364191 w 728382"/>
                <a:gd name="connsiteY16" fmla="*/ 18210 h 509867"/>
                <a:gd name="connsiteX17" fmla="*/ 691963 w 728382"/>
                <a:gd name="connsiteY17" fmla="*/ 0 h 509867"/>
                <a:gd name="connsiteX18" fmla="*/ 36419 w 728382"/>
                <a:gd name="connsiteY18" fmla="*/ 0 h 509867"/>
                <a:gd name="connsiteX19" fmla="*/ 0 w 728382"/>
                <a:gd name="connsiteY19" fmla="*/ 36419 h 509867"/>
                <a:gd name="connsiteX20" fmla="*/ 0 w 728382"/>
                <a:gd name="connsiteY20" fmla="*/ 473449 h 509867"/>
                <a:gd name="connsiteX21" fmla="*/ 36419 w 728382"/>
                <a:gd name="connsiteY21" fmla="*/ 509868 h 509867"/>
                <a:gd name="connsiteX22" fmla="*/ 691963 w 728382"/>
                <a:gd name="connsiteY22" fmla="*/ 509868 h 509867"/>
                <a:gd name="connsiteX23" fmla="*/ 728383 w 728382"/>
                <a:gd name="connsiteY23" fmla="*/ 473449 h 509867"/>
                <a:gd name="connsiteX24" fmla="*/ 728383 w 728382"/>
                <a:gd name="connsiteY24" fmla="*/ 36419 h 509867"/>
                <a:gd name="connsiteX25" fmla="*/ 691963 w 728382"/>
                <a:gd name="connsiteY25" fmla="*/ 0 h 509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28382" h="509867">
                  <a:moveTo>
                    <a:pt x="673754" y="455239"/>
                  </a:moveTo>
                  <a:lnTo>
                    <a:pt x="54629" y="455239"/>
                  </a:lnTo>
                  <a:lnTo>
                    <a:pt x="54629" y="54629"/>
                  </a:lnTo>
                  <a:lnTo>
                    <a:pt x="673754" y="54629"/>
                  </a:lnTo>
                  <a:lnTo>
                    <a:pt x="673754" y="455239"/>
                  </a:lnTo>
                  <a:close/>
                  <a:moveTo>
                    <a:pt x="409715" y="491658"/>
                  </a:moveTo>
                  <a:lnTo>
                    <a:pt x="318667" y="491658"/>
                  </a:lnTo>
                  <a:cubicBezTo>
                    <a:pt x="313205" y="491658"/>
                    <a:pt x="309563" y="488016"/>
                    <a:pt x="309563" y="482553"/>
                  </a:cubicBezTo>
                  <a:cubicBezTo>
                    <a:pt x="309563" y="477091"/>
                    <a:pt x="313205" y="473449"/>
                    <a:pt x="318667" y="473449"/>
                  </a:cubicBezTo>
                  <a:lnTo>
                    <a:pt x="409715" y="473449"/>
                  </a:lnTo>
                  <a:cubicBezTo>
                    <a:pt x="415178" y="473449"/>
                    <a:pt x="418820" y="477091"/>
                    <a:pt x="418820" y="482553"/>
                  </a:cubicBezTo>
                  <a:cubicBezTo>
                    <a:pt x="418820" y="488016"/>
                    <a:pt x="415178" y="491658"/>
                    <a:pt x="409715" y="491658"/>
                  </a:cubicBezTo>
                  <a:close/>
                  <a:moveTo>
                    <a:pt x="364191" y="18210"/>
                  </a:moveTo>
                  <a:cubicBezTo>
                    <a:pt x="369654" y="18210"/>
                    <a:pt x="373296" y="21851"/>
                    <a:pt x="373296" y="27314"/>
                  </a:cubicBezTo>
                  <a:cubicBezTo>
                    <a:pt x="373296" y="32777"/>
                    <a:pt x="369654" y="36419"/>
                    <a:pt x="364191" y="36419"/>
                  </a:cubicBezTo>
                  <a:cubicBezTo>
                    <a:pt x="358728" y="36419"/>
                    <a:pt x="355086" y="32777"/>
                    <a:pt x="355086" y="27314"/>
                  </a:cubicBezTo>
                  <a:cubicBezTo>
                    <a:pt x="355086" y="21851"/>
                    <a:pt x="358728" y="18210"/>
                    <a:pt x="364191" y="18210"/>
                  </a:cubicBezTo>
                  <a:close/>
                  <a:moveTo>
                    <a:pt x="691963" y="0"/>
                  </a:moveTo>
                  <a:lnTo>
                    <a:pt x="36419" y="0"/>
                  </a:lnTo>
                  <a:cubicBezTo>
                    <a:pt x="16389" y="0"/>
                    <a:pt x="0" y="16389"/>
                    <a:pt x="0" y="36419"/>
                  </a:cubicBezTo>
                  <a:lnTo>
                    <a:pt x="0" y="473449"/>
                  </a:lnTo>
                  <a:cubicBezTo>
                    <a:pt x="0" y="493479"/>
                    <a:pt x="16389" y="509868"/>
                    <a:pt x="36419" y="509868"/>
                  </a:cubicBezTo>
                  <a:lnTo>
                    <a:pt x="691963" y="509868"/>
                  </a:lnTo>
                  <a:cubicBezTo>
                    <a:pt x="711994" y="509868"/>
                    <a:pt x="728383" y="493479"/>
                    <a:pt x="728383" y="473449"/>
                  </a:cubicBezTo>
                  <a:lnTo>
                    <a:pt x="728383" y="36419"/>
                  </a:lnTo>
                  <a:cubicBezTo>
                    <a:pt x="728383" y="16389"/>
                    <a:pt x="711994" y="0"/>
                    <a:pt x="691963" y="0"/>
                  </a:cubicBezTo>
                  <a:close/>
                </a:path>
              </a:pathLst>
            </a:custGeom>
            <a:solidFill>
              <a:schemeClr val="tx2">
                <a:lumMod val="75000"/>
              </a:schemeClr>
            </a:solidFill>
            <a:ln w="902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</p:grp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82088FB7-E56E-1562-DCC3-6BAF8276871B}"/>
              </a:ext>
            </a:extLst>
          </p:cNvPr>
          <p:cNvCxnSpPr>
            <a:cxnSpLocks/>
            <a:stCxn id="46" idx="12"/>
            <a:endCxn id="43" idx="15"/>
          </p:cNvCxnSpPr>
          <p:nvPr/>
        </p:nvCxnSpPr>
        <p:spPr>
          <a:xfrm flipV="1">
            <a:off x="3560010" y="3263323"/>
            <a:ext cx="568919" cy="1321248"/>
          </a:xfrm>
          <a:prstGeom prst="line">
            <a:avLst/>
          </a:prstGeom>
          <a:ln w="15875" cap="rnd">
            <a:solidFill>
              <a:schemeClr val="tx2">
                <a:lumMod val="7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C51D818F-29A7-5E92-37DE-AFE04A76E553}"/>
              </a:ext>
            </a:extLst>
          </p:cNvPr>
          <p:cNvCxnSpPr>
            <a:cxnSpLocks/>
            <a:stCxn id="34" idx="12"/>
            <a:endCxn id="43" idx="15"/>
          </p:cNvCxnSpPr>
          <p:nvPr/>
        </p:nvCxnSpPr>
        <p:spPr>
          <a:xfrm flipH="1" flipV="1">
            <a:off x="4128929" y="3263323"/>
            <a:ext cx="2538346" cy="1321248"/>
          </a:xfrm>
          <a:prstGeom prst="line">
            <a:avLst/>
          </a:prstGeom>
          <a:ln w="15875" cap="rnd">
            <a:solidFill>
              <a:schemeClr val="tx2">
                <a:lumMod val="7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コネクタ 47">
            <a:extLst>
              <a:ext uri="{FF2B5EF4-FFF2-40B4-BE49-F238E27FC236}">
                <a16:creationId xmlns:a16="http://schemas.microsoft.com/office/drawing/2014/main" id="{257AF7C8-AC4D-976B-AAA3-8383D0F6B455}"/>
              </a:ext>
            </a:extLst>
          </p:cNvPr>
          <p:cNvCxnSpPr>
            <a:cxnSpLocks/>
            <a:stCxn id="52" idx="12"/>
            <a:endCxn id="43" idx="15"/>
          </p:cNvCxnSpPr>
          <p:nvPr/>
        </p:nvCxnSpPr>
        <p:spPr>
          <a:xfrm flipH="1" flipV="1">
            <a:off x="4128929" y="3263323"/>
            <a:ext cx="5645611" cy="1321248"/>
          </a:xfrm>
          <a:prstGeom prst="line">
            <a:avLst/>
          </a:prstGeom>
          <a:ln w="15875" cap="rnd">
            <a:solidFill>
              <a:schemeClr val="tx2">
                <a:lumMod val="7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1566F8E3-EFA6-A4DA-6916-97F9FD0DF746}"/>
              </a:ext>
            </a:extLst>
          </p:cNvPr>
          <p:cNvSpPr txBox="1"/>
          <p:nvPr/>
        </p:nvSpPr>
        <p:spPr>
          <a:xfrm>
            <a:off x="3211059" y="3760386"/>
            <a:ext cx="419629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Wireless-Communication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grpSp>
        <p:nvGrpSpPr>
          <p:cNvPr id="66" name="グループ化 65">
            <a:extLst>
              <a:ext uri="{FF2B5EF4-FFF2-40B4-BE49-F238E27FC236}">
                <a16:creationId xmlns:a16="http://schemas.microsoft.com/office/drawing/2014/main" id="{0194A430-16BF-137B-BAB3-AF9A327F6957}"/>
              </a:ext>
            </a:extLst>
          </p:cNvPr>
          <p:cNvGrpSpPr/>
          <p:nvPr/>
        </p:nvGrpSpPr>
        <p:grpSpPr>
          <a:xfrm>
            <a:off x="5919899" y="1636809"/>
            <a:ext cx="1674079" cy="1420606"/>
            <a:chOff x="5504909" y="1354827"/>
            <a:chExt cx="1674079" cy="1420606"/>
          </a:xfrm>
        </p:grpSpPr>
        <p:sp>
          <p:nvSpPr>
            <p:cNvPr id="64" name="テキスト ボックス 63">
              <a:extLst>
                <a:ext uri="{FF2B5EF4-FFF2-40B4-BE49-F238E27FC236}">
                  <a16:creationId xmlns:a16="http://schemas.microsoft.com/office/drawing/2014/main" id="{892CC80B-0DC1-A36C-4A43-A9FF8EAEBCB6}"/>
                </a:ext>
              </a:extLst>
            </p:cNvPr>
            <p:cNvSpPr txBox="1"/>
            <p:nvPr/>
          </p:nvSpPr>
          <p:spPr>
            <a:xfrm>
              <a:off x="5564172" y="1354827"/>
              <a:ext cx="155716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ja-JP" spc="300" dirty="0">
                  <a:solidFill>
                    <a:schemeClr val="tx2">
                      <a:lumMod val="75000"/>
                    </a:schemeClr>
                  </a:solidFill>
                  <a:latin typeface="Bahnschrift" panose="020B0502040204020203" pitchFamily="34" charset="0"/>
                </a:rPr>
                <a:t>Cloud</a:t>
              </a:r>
              <a:endParaRPr kumimoji="1" lang="ja-JP" altLang="en-US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endParaRPr>
            </a:p>
          </p:txBody>
        </p:sp>
        <p:sp>
          <p:nvSpPr>
            <p:cNvPr id="65" name="グラフィックス 9" descr="雲">
              <a:extLst>
                <a:ext uri="{FF2B5EF4-FFF2-40B4-BE49-F238E27FC236}">
                  <a16:creationId xmlns:a16="http://schemas.microsoft.com/office/drawing/2014/main" id="{DF1511FF-52BC-F657-21AF-147BA02DB9E9}"/>
                </a:ext>
              </a:extLst>
            </p:cNvPr>
            <p:cNvSpPr/>
            <p:nvPr/>
          </p:nvSpPr>
          <p:spPr>
            <a:xfrm>
              <a:off x="5504909" y="1822298"/>
              <a:ext cx="1674079" cy="953135"/>
            </a:xfrm>
            <a:custGeom>
              <a:avLst/>
              <a:gdLst>
                <a:gd name="connsiteX0" fmla="*/ 1437709 w 1674079"/>
                <a:gd name="connsiteY0" fmla="*/ 474435 h 953135"/>
                <a:gd name="connsiteX1" fmla="*/ 1417846 w 1674079"/>
                <a:gd name="connsiteY1" fmla="*/ 474435 h 953135"/>
                <a:gd name="connsiteX2" fmla="*/ 1417846 w 1674079"/>
                <a:gd name="connsiteY2" fmla="*/ 474435 h 953135"/>
                <a:gd name="connsiteX3" fmla="*/ 1292708 w 1674079"/>
                <a:gd name="connsiteY3" fmla="*/ 232104 h 953135"/>
                <a:gd name="connsiteX4" fmla="*/ 1020584 w 1674079"/>
                <a:gd name="connsiteY4" fmla="*/ 194365 h 953135"/>
                <a:gd name="connsiteX5" fmla="*/ 619349 w 1674079"/>
                <a:gd name="connsiteY5" fmla="*/ 9638 h 953135"/>
                <a:gd name="connsiteX6" fmla="*/ 345238 w 1674079"/>
                <a:gd name="connsiteY6" fmla="*/ 355256 h 953135"/>
                <a:gd name="connsiteX7" fmla="*/ 345238 w 1674079"/>
                <a:gd name="connsiteY7" fmla="*/ 359228 h 953135"/>
                <a:gd name="connsiteX8" fmla="*/ 59209 w 1674079"/>
                <a:gd name="connsiteY8" fmla="*/ 474435 h 953135"/>
                <a:gd name="connsiteX9" fmla="*/ 27428 w 1674079"/>
                <a:gd name="connsiteY9" fmla="*/ 780326 h 953135"/>
                <a:gd name="connsiteX10" fmla="*/ 283662 w 1674079"/>
                <a:gd name="connsiteY10" fmla="*/ 951149 h 953135"/>
                <a:gd name="connsiteX11" fmla="*/ 283662 w 1674079"/>
                <a:gd name="connsiteY11" fmla="*/ 953136 h 953135"/>
                <a:gd name="connsiteX12" fmla="*/ 1435723 w 1674079"/>
                <a:gd name="connsiteY12" fmla="*/ 953136 h 953135"/>
                <a:gd name="connsiteX13" fmla="*/ 1674080 w 1674079"/>
                <a:gd name="connsiteY13" fmla="*/ 714778 h 953135"/>
                <a:gd name="connsiteX14" fmla="*/ 1437709 w 1674079"/>
                <a:gd name="connsiteY14" fmla="*/ 474435 h 953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4079" h="953135">
                  <a:moveTo>
                    <a:pt x="1437709" y="474435"/>
                  </a:moveTo>
                  <a:cubicBezTo>
                    <a:pt x="1431750" y="474435"/>
                    <a:pt x="1423805" y="474435"/>
                    <a:pt x="1417846" y="474435"/>
                  </a:cubicBezTo>
                  <a:cubicBezTo>
                    <a:pt x="1417846" y="474435"/>
                    <a:pt x="1417846" y="474435"/>
                    <a:pt x="1417846" y="474435"/>
                  </a:cubicBezTo>
                  <a:cubicBezTo>
                    <a:pt x="1417846" y="377105"/>
                    <a:pt x="1370174" y="287721"/>
                    <a:pt x="1292708" y="232104"/>
                  </a:cubicBezTo>
                  <a:cubicBezTo>
                    <a:pt x="1213256" y="176488"/>
                    <a:pt x="1111954" y="162584"/>
                    <a:pt x="1020584" y="194365"/>
                  </a:cubicBezTo>
                  <a:cubicBezTo>
                    <a:pt x="945104" y="47377"/>
                    <a:pt x="778254" y="-28102"/>
                    <a:pt x="619349" y="9638"/>
                  </a:cubicBezTo>
                  <a:cubicBezTo>
                    <a:pt x="460444" y="47377"/>
                    <a:pt x="345238" y="190392"/>
                    <a:pt x="345238" y="355256"/>
                  </a:cubicBezTo>
                  <a:cubicBezTo>
                    <a:pt x="345238" y="355256"/>
                    <a:pt x="345238" y="357242"/>
                    <a:pt x="345238" y="359228"/>
                  </a:cubicBezTo>
                  <a:cubicBezTo>
                    <a:pt x="235990" y="341352"/>
                    <a:pt x="126743" y="387037"/>
                    <a:pt x="59209" y="474435"/>
                  </a:cubicBezTo>
                  <a:cubicBezTo>
                    <a:pt x="-6340" y="563819"/>
                    <a:pt x="-18257" y="681011"/>
                    <a:pt x="27428" y="780326"/>
                  </a:cubicBezTo>
                  <a:cubicBezTo>
                    <a:pt x="75099" y="879642"/>
                    <a:pt x="174415" y="945190"/>
                    <a:pt x="283662" y="951149"/>
                  </a:cubicBezTo>
                  <a:lnTo>
                    <a:pt x="283662" y="953136"/>
                  </a:lnTo>
                  <a:lnTo>
                    <a:pt x="1435723" y="953136"/>
                  </a:lnTo>
                  <a:cubicBezTo>
                    <a:pt x="1566819" y="953136"/>
                    <a:pt x="1674080" y="845875"/>
                    <a:pt x="1674080" y="714778"/>
                  </a:cubicBezTo>
                  <a:cubicBezTo>
                    <a:pt x="1674080" y="583682"/>
                    <a:pt x="1568806" y="474435"/>
                    <a:pt x="1437709" y="474435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 w="1984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ja-JP" altLang="en-US"/>
            </a:p>
          </p:txBody>
        </p:sp>
      </p:grpSp>
      <p:grpSp>
        <p:nvGrpSpPr>
          <p:cNvPr id="71" name="グループ化 70">
            <a:extLst>
              <a:ext uri="{FF2B5EF4-FFF2-40B4-BE49-F238E27FC236}">
                <a16:creationId xmlns:a16="http://schemas.microsoft.com/office/drawing/2014/main" id="{813519BD-2B10-F2B6-E62E-CD5657CDB038}"/>
              </a:ext>
            </a:extLst>
          </p:cNvPr>
          <p:cNvGrpSpPr/>
          <p:nvPr/>
        </p:nvGrpSpPr>
        <p:grpSpPr>
          <a:xfrm rot="4500000">
            <a:off x="5175398" y="2593930"/>
            <a:ext cx="160710" cy="629566"/>
            <a:chOff x="3035510" y="2179426"/>
            <a:chExt cx="160710" cy="629566"/>
          </a:xfrm>
        </p:grpSpPr>
        <p:sp>
          <p:nvSpPr>
            <p:cNvPr id="67" name="二等辺三角形 66">
              <a:extLst>
                <a:ext uri="{FF2B5EF4-FFF2-40B4-BE49-F238E27FC236}">
                  <a16:creationId xmlns:a16="http://schemas.microsoft.com/office/drawing/2014/main" id="{65C0F838-5594-5A4E-F6FE-48AA740546D2}"/>
                </a:ext>
              </a:extLst>
            </p:cNvPr>
            <p:cNvSpPr/>
            <p:nvPr/>
          </p:nvSpPr>
          <p:spPr>
            <a:xfrm>
              <a:off x="3035510" y="2423256"/>
              <a:ext cx="160309" cy="138197"/>
            </a:xfrm>
            <a:prstGeom prst="triangl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8" name="二等辺三角形 67">
              <a:extLst>
                <a:ext uri="{FF2B5EF4-FFF2-40B4-BE49-F238E27FC236}">
                  <a16:creationId xmlns:a16="http://schemas.microsoft.com/office/drawing/2014/main" id="{2F6AD23C-2F3B-FDDC-00F5-DD0C47A597AE}"/>
                </a:ext>
              </a:extLst>
            </p:cNvPr>
            <p:cNvSpPr/>
            <p:nvPr/>
          </p:nvSpPr>
          <p:spPr>
            <a:xfrm>
              <a:off x="3035911" y="2179426"/>
              <a:ext cx="160309" cy="138197"/>
            </a:xfrm>
            <a:prstGeom prst="triangl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69" name="二等辺三角形 68">
              <a:extLst>
                <a:ext uri="{FF2B5EF4-FFF2-40B4-BE49-F238E27FC236}">
                  <a16:creationId xmlns:a16="http://schemas.microsoft.com/office/drawing/2014/main" id="{7DC6FE4E-4973-7815-2E63-C012479BFDBC}"/>
                </a:ext>
              </a:extLst>
            </p:cNvPr>
            <p:cNvSpPr/>
            <p:nvPr/>
          </p:nvSpPr>
          <p:spPr>
            <a:xfrm>
              <a:off x="3035911" y="2670795"/>
              <a:ext cx="160309" cy="138197"/>
            </a:xfrm>
            <a:prstGeom prst="triangle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52E7F5C-4DDB-833E-9A45-847AAB1CDC88}"/>
              </a:ext>
            </a:extLst>
          </p:cNvPr>
          <p:cNvSpPr txBox="1"/>
          <p:nvPr/>
        </p:nvSpPr>
        <p:spPr>
          <a:xfrm>
            <a:off x="1829377" y="5736210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Victim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BFE9C9A-B47E-05D2-4F69-B4D93C409755}"/>
              </a:ext>
            </a:extLst>
          </p:cNvPr>
          <p:cNvSpPr txBox="1"/>
          <p:nvPr/>
        </p:nvSpPr>
        <p:spPr>
          <a:xfrm>
            <a:off x="4936642" y="5736210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Victim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381F757-A3CF-084E-F187-1B9000B4EF8C}"/>
              </a:ext>
            </a:extLst>
          </p:cNvPr>
          <p:cNvSpPr txBox="1"/>
          <p:nvPr/>
        </p:nvSpPr>
        <p:spPr>
          <a:xfrm>
            <a:off x="8043907" y="5736210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Victim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フリーフォーム: 図形 4">
            <a:extLst>
              <a:ext uri="{FF2B5EF4-FFF2-40B4-BE49-F238E27FC236}">
                <a16:creationId xmlns:a16="http://schemas.microsoft.com/office/drawing/2014/main" id="{111D72EF-6680-7A73-C7F5-4AC385E4CCA9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965F4CB6-F463-EB65-7084-A7580E86FFD0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8BC5443B-53BD-97A4-8652-EDDBEBA0F5ED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758DAE7-FD9F-432B-C8C1-6A1E22F257E4}"/>
              </a:ext>
            </a:extLst>
          </p:cNvPr>
          <p:cNvSpPr/>
          <p:nvPr/>
        </p:nvSpPr>
        <p:spPr>
          <a:xfrm>
            <a:off x="1489954" y="921367"/>
            <a:ext cx="28296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Outline | Utilization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F4D316A5-1F0D-E1CE-12EE-7A35328DED21}"/>
              </a:ext>
            </a:extLst>
          </p:cNvPr>
          <p:cNvSpPr/>
          <p:nvPr/>
        </p:nvSpPr>
        <p:spPr>
          <a:xfrm>
            <a:off x="1489954" y="459702"/>
            <a:ext cx="40559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概要 「活用」について</a:t>
            </a:r>
          </a:p>
        </p:txBody>
      </p:sp>
    </p:spTree>
    <p:extLst>
      <p:ext uri="{BB962C8B-B14F-4D97-AF65-F5344CB8AC3E}">
        <p14:creationId xmlns:p14="http://schemas.microsoft.com/office/powerpoint/2010/main" val="3417352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テーマ">
  <a:themeElements>
    <a:clrScheme name="緑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905</TotalTime>
  <Words>423</Words>
  <Application>Microsoft Office PowerPoint</Application>
  <PresentationFormat>ワイド画面</PresentationFormat>
  <Paragraphs>123</Paragraphs>
  <Slides>19</Slides>
  <Notes>1</Notes>
  <HiddenSlides>3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19</vt:i4>
      </vt:variant>
    </vt:vector>
  </HeadingPairs>
  <TitlesOfParts>
    <vt:vector size="27" baseType="lpstr">
      <vt:lpstr>游ゴシック</vt:lpstr>
      <vt:lpstr>游ゴシック Light</vt:lpstr>
      <vt:lpstr>Arial</vt:lpstr>
      <vt:lpstr>Bahnschrift</vt:lpstr>
      <vt:lpstr>Bahnschrift Light</vt:lpstr>
      <vt:lpstr>Bahnschrift SemiBold</vt:lpstr>
      <vt:lpstr>Trebuchet MS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24h13_2G23寺田 侑史</dc:creator>
  <cp:lastModifiedBy>yuuta nakamura</cp:lastModifiedBy>
  <cp:revision>22</cp:revision>
  <dcterms:created xsi:type="dcterms:W3CDTF">2024-06-01T10:37:33Z</dcterms:created>
  <dcterms:modified xsi:type="dcterms:W3CDTF">2024-07-16T03:52:02Z</dcterms:modified>
</cp:coreProperties>
</file>

<file path=docProps/thumbnail.jpeg>
</file>